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929805-12DA-4BD7-847A-A91C44C24523}" v="122" dt="2024-05-10T16:45:07.2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" userId="645b3732-54cf-48d7-aa22-71b77c25db93" providerId="ADAL" clId="{B1929805-12DA-4BD7-847A-A91C44C24523}"/>
    <pc:docChg chg="undo custSel addSld delSld modSld">
      <pc:chgData name="Felipe" userId="645b3732-54cf-48d7-aa22-71b77c25db93" providerId="ADAL" clId="{B1929805-12DA-4BD7-847A-A91C44C24523}" dt="2024-05-10T16:45:07.243" v="202" actId="1076"/>
      <pc:docMkLst>
        <pc:docMk/>
      </pc:docMkLst>
      <pc:sldChg chg="addSp delSp modSp mod">
        <pc:chgData name="Felipe" userId="645b3732-54cf-48d7-aa22-71b77c25db93" providerId="ADAL" clId="{B1929805-12DA-4BD7-847A-A91C44C24523}" dt="2024-05-10T16:31:17.213" v="68" actId="1076"/>
        <pc:sldMkLst>
          <pc:docMk/>
          <pc:sldMk cId="3578202039" sldId="256"/>
        </pc:sldMkLst>
        <pc:spChg chg="mod">
          <ac:chgData name="Felipe" userId="645b3732-54cf-48d7-aa22-71b77c25db93" providerId="ADAL" clId="{B1929805-12DA-4BD7-847A-A91C44C24523}" dt="2024-05-10T16:27:39.355" v="45" actId="1076"/>
          <ac:spMkLst>
            <pc:docMk/>
            <pc:sldMk cId="3578202039" sldId="256"/>
            <ac:spMk id="5" creationId="{3140667E-2101-4E72-24FB-1663F37012AC}"/>
          </ac:spMkLst>
        </pc:spChg>
        <pc:spChg chg="mod">
          <ac:chgData name="Felipe" userId="645b3732-54cf-48d7-aa22-71b77c25db93" providerId="ADAL" clId="{B1929805-12DA-4BD7-847A-A91C44C24523}" dt="2024-05-10T16:27:37.613" v="44" actId="1076"/>
          <ac:spMkLst>
            <pc:docMk/>
            <pc:sldMk cId="3578202039" sldId="256"/>
            <ac:spMk id="6" creationId="{0283F3E1-C023-9F0E-5944-1EC571356F71}"/>
          </ac:spMkLst>
        </pc:spChg>
        <pc:spChg chg="add">
          <ac:chgData name="Felipe" userId="645b3732-54cf-48d7-aa22-71b77c25db93" providerId="ADAL" clId="{B1929805-12DA-4BD7-847A-A91C44C24523}" dt="2024-05-10T16:23:54.353" v="24"/>
          <ac:spMkLst>
            <pc:docMk/>
            <pc:sldMk cId="3578202039" sldId="256"/>
            <ac:spMk id="10" creationId="{D194AD4B-C4D4-A557-2D87-5372A3841FAC}"/>
          </ac:spMkLst>
        </pc:spChg>
        <pc:picChg chg="add mod">
          <ac:chgData name="Felipe" userId="645b3732-54cf-48d7-aa22-71b77c25db93" providerId="ADAL" clId="{B1929805-12DA-4BD7-847A-A91C44C24523}" dt="2024-05-10T16:23:20.964" v="23" actId="1076"/>
          <ac:picMkLst>
            <pc:docMk/>
            <pc:sldMk cId="3578202039" sldId="256"/>
            <ac:picMk id="9" creationId="{1D9E4EB7-F5B4-6736-9255-947589523300}"/>
          </ac:picMkLst>
        </pc:picChg>
        <pc:picChg chg="add mod">
          <ac:chgData name="Felipe" userId="645b3732-54cf-48d7-aa22-71b77c25db93" providerId="ADAL" clId="{B1929805-12DA-4BD7-847A-A91C44C24523}" dt="2024-05-10T16:24:19.396" v="31" actId="1076"/>
          <ac:picMkLst>
            <pc:docMk/>
            <pc:sldMk cId="3578202039" sldId="256"/>
            <ac:picMk id="11" creationId="{ABB6A901-02B6-B367-C283-B85C407EF68F}"/>
          </ac:picMkLst>
        </pc:picChg>
        <pc:picChg chg="add mod">
          <ac:chgData name="Felipe" userId="645b3732-54cf-48d7-aa22-71b77c25db93" providerId="ADAL" clId="{B1929805-12DA-4BD7-847A-A91C44C24523}" dt="2024-05-10T16:27:22.513" v="39" actId="1076"/>
          <ac:picMkLst>
            <pc:docMk/>
            <pc:sldMk cId="3578202039" sldId="256"/>
            <ac:picMk id="12" creationId="{B5781CDD-DE0A-41E4-52DC-E8C14DA59DCC}"/>
          </ac:picMkLst>
        </pc:picChg>
        <pc:picChg chg="add mod">
          <ac:chgData name="Felipe" userId="645b3732-54cf-48d7-aa22-71b77c25db93" providerId="ADAL" clId="{B1929805-12DA-4BD7-847A-A91C44C24523}" dt="2024-05-10T16:27:22.513" v="39" actId="1076"/>
          <ac:picMkLst>
            <pc:docMk/>
            <pc:sldMk cId="3578202039" sldId="256"/>
            <ac:picMk id="13" creationId="{5FFE5320-59AB-8637-6577-3D11FFE46D0F}"/>
          </ac:picMkLst>
        </pc:picChg>
        <pc:picChg chg="add del mod">
          <ac:chgData name="Felipe" userId="645b3732-54cf-48d7-aa22-71b77c25db93" providerId="ADAL" clId="{B1929805-12DA-4BD7-847A-A91C44C24523}" dt="2024-05-10T16:27:41.902" v="46" actId="478"/>
          <ac:picMkLst>
            <pc:docMk/>
            <pc:sldMk cId="3578202039" sldId="256"/>
            <ac:picMk id="14" creationId="{512F5EED-9ECE-DA61-18D8-365857FC6042}"/>
          </ac:picMkLst>
        </pc:picChg>
        <pc:picChg chg="add mod">
          <ac:chgData name="Felipe" userId="645b3732-54cf-48d7-aa22-71b77c25db93" providerId="ADAL" clId="{B1929805-12DA-4BD7-847A-A91C44C24523}" dt="2024-05-10T16:27:29.671" v="41" actId="1076"/>
          <ac:picMkLst>
            <pc:docMk/>
            <pc:sldMk cId="3578202039" sldId="256"/>
            <ac:picMk id="15" creationId="{F76FD13D-2C70-17C9-E751-29BFE384D9F1}"/>
          </ac:picMkLst>
        </pc:picChg>
        <pc:picChg chg="add mod">
          <ac:chgData name="Felipe" userId="645b3732-54cf-48d7-aa22-71b77c25db93" providerId="ADAL" clId="{B1929805-12DA-4BD7-847A-A91C44C24523}" dt="2024-05-10T16:27:29.671" v="41" actId="1076"/>
          <ac:picMkLst>
            <pc:docMk/>
            <pc:sldMk cId="3578202039" sldId="256"/>
            <ac:picMk id="16" creationId="{93A83BFC-AD1C-DE1E-274B-F188CF82D2C2}"/>
          </ac:picMkLst>
        </pc:picChg>
        <pc:picChg chg="add del mod">
          <ac:chgData name="Felipe" userId="645b3732-54cf-48d7-aa22-71b77c25db93" providerId="ADAL" clId="{B1929805-12DA-4BD7-847A-A91C44C24523}" dt="2024-05-10T16:28:11.673" v="51" actId="478"/>
          <ac:picMkLst>
            <pc:docMk/>
            <pc:sldMk cId="3578202039" sldId="256"/>
            <ac:picMk id="17" creationId="{D13AFAF1-A7C2-78C5-9225-73F11DF76169}"/>
          </ac:picMkLst>
        </pc:picChg>
        <pc:picChg chg="add mod">
          <ac:chgData name="Felipe" userId="645b3732-54cf-48d7-aa22-71b77c25db93" providerId="ADAL" clId="{B1929805-12DA-4BD7-847A-A91C44C24523}" dt="2024-05-10T16:27:34.507" v="43" actId="1076"/>
          <ac:picMkLst>
            <pc:docMk/>
            <pc:sldMk cId="3578202039" sldId="256"/>
            <ac:picMk id="18" creationId="{578A5FCD-D421-F9F6-4D2B-77B1E1F114EC}"/>
          </ac:picMkLst>
        </pc:picChg>
        <pc:picChg chg="add mod">
          <ac:chgData name="Felipe" userId="645b3732-54cf-48d7-aa22-71b77c25db93" providerId="ADAL" clId="{B1929805-12DA-4BD7-847A-A91C44C24523}" dt="2024-05-10T16:27:34.507" v="43" actId="1076"/>
          <ac:picMkLst>
            <pc:docMk/>
            <pc:sldMk cId="3578202039" sldId="256"/>
            <ac:picMk id="19" creationId="{03671C17-5479-A4B9-A9F9-EB5B28FAEBDD}"/>
          </ac:picMkLst>
        </pc:picChg>
        <pc:picChg chg="add del mod">
          <ac:chgData name="Felipe" userId="645b3732-54cf-48d7-aa22-71b77c25db93" providerId="ADAL" clId="{B1929805-12DA-4BD7-847A-A91C44C24523}" dt="2024-05-10T16:28:50.193" v="62" actId="478"/>
          <ac:picMkLst>
            <pc:docMk/>
            <pc:sldMk cId="3578202039" sldId="256"/>
            <ac:picMk id="20" creationId="{E27BFCE3-1180-29B3-1BAE-4D0583A14174}"/>
          </ac:picMkLst>
        </pc:picChg>
        <pc:picChg chg="add mod">
          <ac:chgData name="Felipe" userId="645b3732-54cf-48d7-aa22-71b77c25db93" providerId="ADAL" clId="{B1929805-12DA-4BD7-847A-A91C44C24523}" dt="2024-05-10T16:19:13.412" v="4" actId="1076"/>
          <ac:picMkLst>
            <pc:docMk/>
            <pc:sldMk cId="3578202039" sldId="256"/>
            <ac:picMk id="1026" creationId="{F0133919-7CDE-F479-5B51-D09B71FA2A7C}"/>
          </ac:picMkLst>
        </pc:picChg>
        <pc:picChg chg="add mod">
          <ac:chgData name="Felipe" userId="645b3732-54cf-48d7-aa22-71b77c25db93" providerId="ADAL" clId="{B1929805-12DA-4BD7-847A-A91C44C24523}" dt="2024-05-10T16:19:41.926" v="8" actId="1076"/>
          <ac:picMkLst>
            <pc:docMk/>
            <pc:sldMk cId="3578202039" sldId="256"/>
            <ac:picMk id="1028" creationId="{8CD2B2E2-3472-172D-E8B0-9911D9C91846}"/>
          </ac:picMkLst>
        </pc:picChg>
        <pc:picChg chg="add mod">
          <ac:chgData name="Felipe" userId="645b3732-54cf-48d7-aa22-71b77c25db93" providerId="ADAL" clId="{B1929805-12DA-4BD7-847A-A91C44C24523}" dt="2024-05-10T16:20:12.794" v="12" actId="1076"/>
          <ac:picMkLst>
            <pc:docMk/>
            <pc:sldMk cId="3578202039" sldId="256"/>
            <ac:picMk id="1030" creationId="{CF021B84-DE1B-5FB0-4FB1-DEFC36CE9F45}"/>
          </ac:picMkLst>
        </pc:picChg>
        <pc:picChg chg="add del mod">
          <ac:chgData name="Felipe" userId="645b3732-54cf-48d7-aa22-71b77c25db93" providerId="ADAL" clId="{B1929805-12DA-4BD7-847A-A91C44C24523}" dt="2024-05-10T16:22:02.971" v="15" actId="478"/>
          <ac:picMkLst>
            <pc:docMk/>
            <pc:sldMk cId="3578202039" sldId="256"/>
            <ac:picMk id="1032" creationId="{19D2BFBA-4A82-0607-AC4F-AC3EF5BF09B9}"/>
          </ac:picMkLst>
        </pc:picChg>
        <pc:picChg chg="add del mod">
          <ac:chgData name="Felipe" userId="645b3732-54cf-48d7-aa22-71b77c25db93" providerId="ADAL" clId="{B1929805-12DA-4BD7-847A-A91C44C24523}" dt="2024-05-10T16:23:14.753" v="19" actId="478"/>
          <ac:picMkLst>
            <pc:docMk/>
            <pc:sldMk cId="3578202039" sldId="256"/>
            <ac:picMk id="1034" creationId="{9F2139B9-36C6-5BDB-5B31-77A907CC4D98}"/>
          </ac:picMkLst>
        </pc:picChg>
        <pc:picChg chg="add mod">
          <ac:chgData name="Felipe" userId="645b3732-54cf-48d7-aa22-71b77c25db93" providerId="ADAL" clId="{B1929805-12DA-4BD7-847A-A91C44C24523}" dt="2024-05-10T16:27:13.183" v="37" actId="1035"/>
          <ac:picMkLst>
            <pc:docMk/>
            <pc:sldMk cId="3578202039" sldId="256"/>
            <ac:picMk id="1038" creationId="{FDEA25A8-237E-5C00-5AF7-BE0B86B3EABE}"/>
          </ac:picMkLst>
        </pc:picChg>
        <pc:picChg chg="add mod">
          <ac:chgData name="Felipe" userId="645b3732-54cf-48d7-aa22-71b77c25db93" providerId="ADAL" clId="{B1929805-12DA-4BD7-847A-A91C44C24523}" dt="2024-05-10T16:28:08.519" v="50" actId="1076"/>
          <ac:picMkLst>
            <pc:docMk/>
            <pc:sldMk cId="3578202039" sldId="256"/>
            <ac:picMk id="1040" creationId="{BE98B45B-024B-CDB5-1DDC-8BE32AB25EC6}"/>
          </ac:picMkLst>
        </pc:picChg>
        <pc:picChg chg="add mod">
          <ac:chgData name="Felipe" userId="645b3732-54cf-48d7-aa22-71b77c25db93" providerId="ADAL" clId="{B1929805-12DA-4BD7-847A-A91C44C24523}" dt="2024-05-10T16:28:48.011" v="61" actId="1038"/>
          <ac:picMkLst>
            <pc:docMk/>
            <pc:sldMk cId="3578202039" sldId="256"/>
            <ac:picMk id="1042" creationId="{8FB5542B-BFD6-0B72-B50E-E78BB21EB133}"/>
          </ac:picMkLst>
        </pc:picChg>
        <pc:picChg chg="add mod">
          <ac:chgData name="Felipe" userId="645b3732-54cf-48d7-aa22-71b77c25db93" providerId="ADAL" clId="{B1929805-12DA-4BD7-847A-A91C44C24523}" dt="2024-05-10T16:29:16.465" v="66" actId="1076"/>
          <ac:picMkLst>
            <pc:docMk/>
            <pc:sldMk cId="3578202039" sldId="256"/>
            <ac:picMk id="1044" creationId="{089AF74C-7D9D-CB18-0996-6D31884A99B2}"/>
          </ac:picMkLst>
        </pc:picChg>
        <pc:picChg chg="add mod">
          <ac:chgData name="Felipe" userId="645b3732-54cf-48d7-aa22-71b77c25db93" providerId="ADAL" clId="{B1929805-12DA-4BD7-847A-A91C44C24523}" dt="2024-05-10T16:31:17.213" v="68" actId="1076"/>
          <ac:picMkLst>
            <pc:docMk/>
            <pc:sldMk cId="3578202039" sldId="256"/>
            <ac:picMk id="1046" creationId="{BA3A5BFB-08D7-3DBC-CBEA-0FD0B9A3BD38}"/>
          </ac:picMkLst>
        </pc:picChg>
      </pc:sldChg>
      <pc:sldChg chg="addSp delSp modSp mod">
        <pc:chgData name="Felipe" userId="645b3732-54cf-48d7-aa22-71b77c25db93" providerId="ADAL" clId="{B1929805-12DA-4BD7-847A-A91C44C24523}" dt="2024-05-10T16:37:04.825" v="160" actId="1076"/>
        <pc:sldMkLst>
          <pc:docMk/>
          <pc:sldMk cId="1766769902" sldId="257"/>
        </pc:sldMkLst>
        <pc:spChg chg="mod">
          <ac:chgData name="Felipe" userId="645b3732-54cf-48d7-aa22-71b77c25db93" providerId="ADAL" clId="{B1929805-12DA-4BD7-847A-A91C44C24523}" dt="2024-05-10T16:36:30.119" v="152" actId="27636"/>
          <ac:spMkLst>
            <pc:docMk/>
            <pc:sldMk cId="1766769902" sldId="257"/>
            <ac:spMk id="5" creationId="{E49F7BF2-29E1-2949-1348-6983AE1C64B1}"/>
          </ac:spMkLst>
        </pc:spChg>
        <pc:spChg chg="add">
          <ac:chgData name="Felipe" userId="645b3732-54cf-48d7-aa22-71b77c25db93" providerId="ADAL" clId="{B1929805-12DA-4BD7-847A-A91C44C24523}" dt="2024-05-10T16:32:51.098" v="73"/>
          <ac:spMkLst>
            <pc:docMk/>
            <pc:sldMk cId="1766769902" sldId="257"/>
            <ac:spMk id="6" creationId="{334C064C-F4E0-B726-DF0E-14751109C2C5}"/>
          </ac:spMkLst>
        </pc:spChg>
        <pc:spChg chg="add">
          <ac:chgData name="Felipe" userId="645b3732-54cf-48d7-aa22-71b77c25db93" providerId="ADAL" clId="{B1929805-12DA-4BD7-847A-A91C44C24523}" dt="2024-05-10T16:34:21.136" v="89"/>
          <ac:spMkLst>
            <pc:docMk/>
            <pc:sldMk cId="1766769902" sldId="257"/>
            <ac:spMk id="8" creationId="{14F8C833-D316-E44E-EAB0-EADA008DE379}"/>
          </ac:spMkLst>
        </pc:spChg>
        <pc:picChg chg="add mod">
          <ac:chgData name="Felipe" userId="645b3732-54cf-48d7-aa22-71b77c25db93" providerId="ADAL" clId="{B1929805-12DA-4BD7-847A-A91C44C24523}" dt="2024-05-10T16:33:31.489" v="83" actId="1076"/>
          <ac:picMkLst>
            <pc:docMk/>
            <pc:sldMk cId="1766769902" sldId="257"/>
            <ac:picMk id="7" creationId="{FCA52578-F23F-C61F-D1E1-E6E59C325A6D}"/>
          </ac:picMkLst>
        </pc:picChg>
        <pc:picChg chg="add mod">
          <ac:chgData name="Felipe" userId="645b3732-54cf-48d7-aa22-71b77c25db93" providerId="ADAL" clId="{B1929805-12DA-4BD7-847A-A91C44C24523}" dt="2024-05-10T16:34:30.883" v="92" actId="1076"/>
          <ac:picMkLst>
            <pc:docMk/>
            <pc:sldMk cId="1766769902" sldId="257"/>
            <ac:picMk id="9" creationId="{7E97201C-337B-194D-4E0D-79CF5FA2272F}"/>
          </ac:picMkLst>
        </pc:picChg>
        <pc:picChg chg="add mod">
          <ac:chgData name="Felipe" userId="645b3732-54cf-48d7-aa22-71b77c25db93" providerId="ADAL" clId="{B1929805-12DA-4BD7-847A-A91C44C24523}" dt="2024-05-10T16:35:14.686" v="98" actId="1076"/>
          <ac:picMkLst>
            <pc:docMk/>
            <pc:sldMk cId="1766769902" sldId="257"/>
            <ac:picMk id="11" creationId="{22321536-BDDC-1B55-809B-7A1173FAFABD}"/>
          </ac:picMkLst>
        </pc:picChg>
        <pc:picChg chg="add mod">
          <ac:chgData name="Felipe" userId="645b3732-54cf-48d7-aa22-71b77c25db93" providerId="ADAL" clId="{B1929805-12DA-4BD7-847A-A91C44C24523}" dt="2024-05-10T16:33:29.011" v="82" actId="1076"/>
          <ac:picMkLst>
            <pc:docMk/>
            <pc:sldMk cId="1766769902" sldId="257"/>
            <ac:picMk id="2050" creationId="{628FBB0D-BCB5-8757-A132-799DA0DF4BCE}"/>
          </ac:picMkLst>
        </pc:picChg>
        <pc:picChg chg="add mod">
          <ac:chgData name="Felipe" userId="645b3732-54cf-48d7-aa22-71b77c25db93" providerId="ADAL" clId="{B1929805-12DA-4BD7-847A-A91C44C24523}" dt="2024-05-10T16:33:33.722" v="84" actId="1076"/>
          <ac:picMkLst>
            <pc:docMk/>
            <pc:sldMk cId="1766769902" sldId="257"/>
            <ac:picMk id="2054" creationId="{59699D80-A7A6-DD04-B884-7E301EA65DF1}"/>
          </ac:picMkLst>
        </pc:picChg>
        <pc:picChg chg="add mod">
          <ac:chgData name="Felipe" userId="645b3732-54cf-48d7-aa22-71b77c25db93" providerId="ADAL" clId="{B1929805-12DA-4BD7-847A-A91C44C24523}" dt="2024-05-10T16:34:10.323" v="88" actId="1076"/>
          <ac:picMkLst>
            <pc:docMk/>
            <pc:sldMk cId="1766769902" sldId="257"/>
            <ac:picMk id="2056" creationId="{D4F7D7DF-B6F7-BFDD-519C-078436D55291}"/>
          </ac:picMkLst>
        </pc:picChg>
        <pc:picChg chg="add del mod">
          <ac:chgData name="Felipe" userId="645b3732-54cf-48d7-aa22-71b77c25db93" providerId="ADAL" clId="{B1929805-12DA-4BD7-847A-A91C44C24523}" dt="2024-05-10T16:35:15.753" v="99" actId="478"/>
          <ac:picMkLst>
            <pc:docMk/>
            <pc:sldMk cId="1766769902" sldId="257"/>
            <ac:picMk id="2060" creationId="{A8E2D2D3-5D68-84E8-F1E9-15FB6DE8AC94}"/>
          </ac:picMkLst>
        </pc:picChg>
        <pc:picChg chg="add mod">
          <ac:chgData name="Felipe" userId="645b3732-54cf-48d7-aa22-71b77c25db93" providerId="ADAL" clId="{B1929805-12DA-4BD7-847A-A91C44C24523}" dt="2024-05-10T16:35:46.576" v="104" actId="1076"/>
          <ac:picMkLst>
            <pc:docMk/>
            <pc:sldMk cId="1766769902" sldId="257"/>
            <ac:picMk id="2062" creationId="{3D7B4BA5-F02C-65A0-A1A9-BD38503DBCAA}"/>
          </ac:picMkLst>
        </pc:picChg>
        <pc:picChg chg="add mod">
          <ac:chgData name="Felipe" userId="645b3732-54cf-48d7-aa22-71b77c25db93" providerId="ADAL" clId="{B1929805-12DA-4BD7-847A-A91C44C24523}" dt="2024-05-10T16:37:04.825" v="160" actId="1076"/>
          <ac:picMkLst>
            <pc:docMk/>
            <pc:sldMk cId="1766769902" sldId="257"/>
            <ac:picMk id="2064" creationId="{BE7891D4-82BF-FFDC-B4A1-0B9C17DA9CC1}"/>
          </ac:picMkLst>
        </pc:picChg>
      </pc:sldChg>
      <pc:sldChg chg="addSp modSp mod">
        <pc:chgData name="Felipe" userId="645b3732-54cf-48d7-aa22-71b77c25db93" providerId="ADAL" clId="{B1929805-12DA-4BD7-847A-A91C44C24523}" dt="2024-05-10T16:45:07.243" v="202" actId="1076"/>
        <pc:sldMkLst>
          <pc:docMk/>
          <pc:sldMk cId="4165290285" sldId="258"/>
        </pc:sldMkLst>
        <pc:spChg chg="mod">
          <ac:chgData name="Felipe" userId="645b3732-54cf-48d7-aa22-71b77c25db93" providerId="ADAL" clId="{B1929805-12DA-4BD7-847A-A91C44C24523}" dt="2024-05-10T16:37:39.110" v="167" actId="1076"/>
          <ac:spMkLst>
            <pc:docMk/>
            <pc:sldMk cId="4165290285" sldId="258"/>
            <ac:spMk id="3" creationId="{D96B4340-540F-FD0F-578C-163F8A730E32}"/>
          </ac:spMkLst>
        </pc:spChg>
        <pc:spChg chg="mod">
          <ac:chgData name="Felipe" userId="645b3732-54cf-48d7-aa22-71b77c25db93" providerId="ADAL" clId="{B1929805-12DA-4BD7-847A-A91C44C24523}" dt="2024-05-10T16:37:48.842" v="170" actId="1076"/>
          <ac:spMkLst>
            <pc:docMk/>
            <pc:sldMk cId="4165290285" sldId="258"/>
            <ac:spMk id="5" creationId="{69A995E7-E89D-2F50-611F-862ED26272B3}"/>
          </ac:spMkLst>
        </pc:spChg>
        <pc:spChg chg="mod">
          <ac:chgData name="Felipe" userId="645b3732-54cf-48d7-aa22-71b77c25db93" providerId="ADAL" clId="{B1929805-12DA-4BD7-847A-A91C44C24523}" dt="2024-05-10T16:37:58.325" v="172" actId="1076"/>
          <ac:spMkLst>
            <pc:docMk/>
            <pc:sldMk cId="4165290285" sldId="258"/>
            <ac:spMk id="6" creationId="{8B250EE9-9F63-17A5-EA72-1CFD0B2389CB}"/>
          </ac:spMkLst>
        </pc:spChg>
        <pc:spChg chg="mod">
          <ac:chgData name="Felipe" userId="645b3732-54cf-48d7-aa22-71b77c25db93" providerId="ADAL" clId="{B1929805-12DA-4BD7-847A-A91C44C24523}" dt="2024-05-10T16:38:05.181" v="175" actId="1076"/>
          <ac:spMkLst>
            <pc:docMk/>
            <pc:sldMk cId="4165290285" sldId="258"/>
            <ac:spMk id="7" creationId="{4BFE9982-0C55-789A-E06F-92F7D82E2D60}"/>
          </ac:spMkLst>
        </pc:spChg>
        <pc:spChg chg="mod">
          <ac:chgData name="Felipe" userId="645b3732-54cf-48d7-aa22-71b77c25db93" providerId="ADAL" clId="{B1929805-12DA-4BD7-847A-A91C44C24523}" dt="2024-05-10T16:38:09.871" v="176" actId="1076"/>
          <ac:spMkLst>
            <pc:docMk/>
            <pc:sldMk cId="4165290285" sldId="258"/>
            <ac:spMk id="8" creationId="{FDB1DAE8-AB85-E855-7140-95447C70788D}"/>
          </ac:spMkLst>
        </pc:spChg>
        <pc:picChg chg="add mod">
          <ac:chgData name="Felipe" userId="645b3732-54cf-48d7-aa22-71b77c25db93" providerId="ADAL" clId="{B1929805-12DA-4BD7-847A-A91C44C24523}" dt="2024-05-10T16:39:04.712" v="181" actId="1076"/>
          <ac:picMkLst>
            <pc:docMk/>
            <pc:sldMk cId="4165290285" sldId="258"/>
            <ac:picMk id="10" creationId="{3F2955A0-ABA6-3894-AF73-531EF46AD57C}"/>
          </ac:picMkLst>
        </pc:picChg>
        <pc:picChg chg="add mod">
          <ac:chgData name="Felipe" userId="645b3732-54cf-48d7-aa22-71b77c25db93" providerId="ADAL" clId="{B1929805-12DA-4BD7-847A-A91C44C24523}" dt="2024-05-10T16:37:31.599" v="165" actId="1076"/>
          <ac:picMkLst>
            <pc:docMk/>
            <pc:sldMk cId="4165290285" sldId="258"/>
            <ac:picMk id="3074" creationId="{413BE976-901A-C085-2DDB-24A74E9D237F}"/>
          </ac:picMkLst>
        </pc:picChg>
        <pc:picChg chg="add mod">
          <ac:chgData name="Felipe" userId="645b3732-54cf-48d7-aa22-71b77c25db93" providerId="ADAL" clId="{B1929805-12DA-4BD7-847A-A91C44C24523}" dt="2024-05-10T16:40:40.310" v="187" actId="1076"/>
          <ac:picMkLst>
            <pc:docMk/>
            <pc:sldMk cId="4165290285" sldId="258"/>
            <ac:picMk id="3076" creationId="{58F2CEBB-2351-C1A8-42E3-DF353CDF29A2}"/>
          </ac:picMkLst>
        </pc:picChg>
        <pc:picChg chg="add mod">
          <ac:chgData name="Felipe" userId="645b3732-54cf-48d7-aa22-71b77c25db93" providerId="ADAL" clId="{B1929805-12DA-4BD7-847A-A91C44C24523}" dt="2024-05-10T16:41:24.268" v="191" actId="1076"/>
          <ac:picMkLst>
            <pc:docMk/>
            <pc:sldMk cId="4165290285" sldId="258"/>
            <ac:picMk id="3078" creationId="{29DCE66C-D51D-3E97-62D5-B0DAAA22450D}"/>
          </ac:picMkLst>
        </pc:picChg>
        <pc:picChg chg="add mod">
          <ac:chgData name="Felipe" userId="645b3732-54cf-48d7-aa22-71b77c25db93" providerId="ADAL" clId="{B1929805-12DA-4BD7-847A-A91C44C24523}" dt="2024-05-10T16:44:24.159" v="196" actId="1076"/>
          <ac:picMkLst>
            <pc:docMk/>
            <pc:sldMk cId="4165290285" sldId="258"/>
            <ac:picMk id="3080" creationId="{750DD019-1B7C-166E-0B67-8766360B059C}"/>
          </ac:picMkLst>
        </pc:picChg>
        <pc:picChg chg="add mod">
          <ac:chgData name="Felipe" userId="645b3732-54cf-48d7-aa22-71b77c25db93" providerId="ADAL" clId="{B1929805-12DA-4BD7-847A-A91C44C24523}" dt="2024-05-10T16:45:07.243" v="202" actId="1076"/>
          <ac:picMkLst>
            <pc:docMk/>
            <pc:sldMk cId="4165290285" sldId="258"/>
            <ac:picMk id="3082" creationId="{B7C1FD64-9628-62C6-0001-D170C45624AD}"/>
          </ac:picMkLst>
        </pc:picChg>
      </pc:sldChg>
      <pc:sldChg chg="new del">
        <pc:chgData name="Felipe" userId="645b3732-54cf-48d7-aa22-71b77c25db93" providerId="ADAL" clId="{B1929805-12DA-4BD7-847A-A91C44C24523}" dt="2024-05-10T16:18:36.828" v="1" actId="680"/>
        <pc:sldMkLst>
          <pc:docMk/>
          <pc:sldMk cId="2276397884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7F5710-A727-AEDA-1E30-A8740C075B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D4EA010-DF66-950E-52D2-E5C0BC4734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5FDBDD-9DDB-1CBE-8E73-8FF876C90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0042-681D-41D4-BF0D-C687F45029A1}" type="datetimeFigureOut">
              <a:rPr lang="es-EC" smtClean="0"/>
              <a:t>10/5/2024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D57A23-8042-05F2-1533-FA6A5494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3908C5-1023-C1ED-6DEB-EC0E1E597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1397-8063-4BC0-9D7B-260D9FD5A93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66645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262E3-0E7B-6533-F0B1-8702399E6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2557FD7-D2C5-2390-E7DB-4276CFA3E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0FF306-DF52-E8C4-E4EE-64FEEC4EA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0042-681D-41D4-BF0D-C687F45029A1}" type="datetimeFigureOut">
              <a:rPr lang="es-EC" smtClean="0"/>
              <a:t>10/5/2024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B50EA5-D47B-6F04-AC64-85427AE20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37ACB7-7EE2-9348-E55D-FD2C0F147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1397-8063-4BC0-9D7B-260D9FD5A93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00822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8CEC254-B6B2-7360-B88F-9AEF066903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8540A4A-6ACD-3AC6-EC01-CD788229E8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111467-ABBF-5A49-DA96-55732E410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0042-681D-41D4-BF0D-C687F45029A1}" type="datetimeFigureOut">
              <a:rPr lang="es-EC" smtClean="0"/>
              <a:t>10/5/2024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C16499-0C1D-3800-63F6-057C40D22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35EB8A-B44A-615F-33DD-4AEC8616A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1397-8063-4BC0-9D7B-260D9FD5A93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17401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9381F5-FD9F-FBCB-28EA-F971A309F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9B329D-FFCE-9AB9-49BF-22541403B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6C6B02-0A12-3DC0-4FF2-0AA0D60B3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0042-681D-41D4-BF0D-C687F45029A1}" type="datetimeFigureOut">
              <a:rPr lang="es-EC" smtClean="0"/>
              <a:t>10/5/2024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95BE39-E78E-A74C-E880-27BD17A5D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E371BA-BB4D-A0E7-FC05-31909B3D1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1397-8063-4BC0-9D7B-260D9FD5A93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45761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9784F5-E562-33D5-7B74-487EC2804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F27168C-34A7-8EC5-1EC0-BF4B35048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F32427-B49B-3B96-5929-B8C74340B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0042-681D-41D4-BF0D-C687F45029A1}" type="datetimeFigureOut">
              <a:rPr lang="es-EC" smtClean="0"/>
              <a:t>10/5/2024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7A8DF5-15A7-733E-9855-6901C774C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702373-6D23-B49F-5579-FEA29CD9E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1397-8063-4BC0-9D7B-260D9FD5A93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29142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BF331D-F2C4-DB19-1BF7-48BEDCE6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7D3B63-71AD-CBC9-7484-F1D0342BFD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3E82E43-C239-F998-8076-10FE04EE8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DEAC1D9-DF62-F53F-63D8-C4E3CD58E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0042-681D-41D4-BF0D-C687F45029A1}" type="datetimeFigureOut">
              <a:rPr lang="es-EC" smtClean="0"/>
              <a:t>10/5/2024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A0416CF-D731-4D34-3C5F-0AFEF696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D5EFD6C-5862-0B74-9622-3123515DF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1397-8063-4BC0-9D7B-260D9FD5A93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5304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A9D0B8-01B9-D440-7418-5DA12113E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72E86EB-9B6E-D6C5-13DE-A9DD2BE8A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637C9DC-960C-7C05-98A1-744F21C09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E194510-78BB-A5FA-69F0-D1008925DC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5BF2B4B-A350-776D-450A-D77C320E2E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3424896-AFFA-4423-F897-EE15EF238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0042-681D-41D4-BF0D-C687F45029A1}" type="datetimeFigureOut">
              <a:rPr lang="es-EC" smtClean="0"/>
              <a:t>10/5/2024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CF7200B-35D3-247E-0B3C-6AB61230C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975D36D-0230-0E0A-B3FF-29440405E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1397-8063-4BC0-9D7B-260D9FD5A93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2774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868128-9266-3424-997E-F410539E0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CA4326F-54D8-5586-6C52-C6DF75DBF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0042-681D-41D4-BF0D-C687F45029A1}" type="datetimeFigureOut">
              <a:rPr lang="es-EC" smtClean="0"/>
              <a:t>10/5/2024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CD82038-B59F-5C2D-20CB-BD7C82B1A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8282578-1CD3-C05D-A6EB-F5D18912A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1397-8063-4BC0-9D7B-260D9FD5A93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55446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29C1076-D9F8-CB96-3C97-CD7A87B08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0042-681D-41D4-BF0D-C687F45029A1}" type="datetimeFigureOut">
              <a:rPr lang="es-EC" smtClean="0"/>
              <a:t>10/5/2024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D58AA37-C017-2D8F-E002-1D325BA33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5DB16C6-CCF4-483E-D068-067233AE1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1397-8063-4BC0-9D7B-260D9FD5A93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42609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BC8AC1-3C5D-DDD5-883A-ED82B0801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C320A1-F300-7E8D-1CE9-25C333100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3C1FE5E-E54A-106D-D583-975761849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2D548FE-3955-3273-EBB4-016318A97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0042-681D-41D4-BF0D-C687F45029A1}" type="datetimeFigureOut">
              <a:rPr lang="es-EC" smtClean="0"/>
              <a:t>10/5/2024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F68B4C0-5D74-4B40-27E9-CCA92FA1F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F80AD7-DCD5-2EBA-9BE6-2AE7831F4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1397-8063-4BC0-9D7B-260D9FD5A93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47275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934B31-AE9D-8425-F5CF-1D9CC6B7B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547B529-6B31-60F2-446F-024A07C79A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87CCCDA-9D24-DEF1-0D14-9FC8A2435A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0BCA9CE-B7B5-A046-5DD7-46301A40C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0042-681D-41D4-BF0D-C687F45029A1}" type="datetimeFigureOut">
              <a:rPr lang="es-EC" smtClean="0"/>
              <a:t>10/5/2024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10BDF59-CB50-5C0C-E627-5295E6A95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437D4B-F700-AAE9-9A30-06E19043C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1397-8063-4BC0-9D7B-260D9FD5A93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32731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FFCB12F-A1C6-2752-6C56-7C3B5D8BC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2586A98-30FD-E568-577B-345C4F56A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A768B1-0674-C50B-F0AC-FA43DD2F1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700042-681D-41D4-BF0D-C687F45029A1}" type="datetimeFigureOut">
              <a:rPr lang="es-EC" smtClean="0"/>
              <a:t>10/5/2024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739C41-737B-A7B9-90A3-5A5CDA759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3E92EC-EDC4-7C77-D84B-5BB2FEF11B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C91397-8063-4BC0-9D7B-260D9FD5A93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12212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jpeg"/><Relationship Id="rId9" Type="http://schemas.openxmlformats.org/officeDocument/2006/relationships/image" Target="../media/image1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E9C047-F6AF-D995-2206-84E8A2698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1885" y="337456"/>
            <a:ext cx="4103915" cy="950687"/>
          </a:xfrm>
        </p:spPr>
        <p:txBody>
          <a:bodyPr>
            <a:normAutofit/>
          </a:bodyPr>
          <a:lstStyle/>
          <a:p>
            <a:r>
              <a:rPr lang="es-EC" sz="4000" dirty="0"/>
              <a:t>FASE DE GRUPOS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140667E-2101-4E72-24FB-1663F37012AC}"/>
              </a:ext>
            </a:extLst>
          </p:cNvPr>
          <p:cNvSpPr txBox="1">
            <a:spLocks/>
          </p:cNvSpPr>
          <p:nvPr/>
        </p:nvSpPr>
        <p:spPr>
          <a:xfrm>
            <a:off x="694402" y="4851388"/>
            <a:ext cx="3439886" cy="10377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4000" dirty="0"/>
              <a:t>BALONES DE FUTBOL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0283F3E1-C023-9F0E-5944-1EC571356F71}"/>
              </a:ext>
            </a:extLst>
          </p:cNvPr>
          <p:cNvSpPr txBox="1">
            <a:spLocks/>
          </p:cNvSpPr>
          <p:nvPr/>
        </p:nvSpPr>
        <p:spPr>
          <a:xfrm>
            <a:off x="4588331" y="4779102"/>
            <a:ext cx="3439886" cy="10377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4000" dirty="0"/>
              <a:t>CAMISETAS CONMEMORATIVAS COPA AMÉRICA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1F431374-5BB2-40E2-6525-F2DA934C3BAB}"/>
              </a:ext>
            </a:extLst>
          </p:cNvPr>
          <p:cNvSpPr txBox="1">
            <a:spLocks/>
          </p:cNvSpPr>
          <p:nvPr/>
        </p:nvSpPr>
        <p:spPr>
          <a:xfrm>
            <a:off x="8452763" y="4495797"/>
            <a:ext cx="3439886" cy="10377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4000" dirty="0"/>
              <a:t>TARJETAS DE CONSUMO</a:t>
            </a:r>
          </a:p>
        </p:txBody>
      </p:sp>
      <p:pic>
        <p:nvPicPr>
          <p:cNvPr id="1026" name="Picture 2" descr="Yolispa Balones de Fútbol Tamaño 5 Diseño Negro Blanco Balón de Fútbol  Balón de Fútbol para Jóvenes Juego de Entrenamiento O Regalo :  Amazon.com.mx: Deportes y Aire Libre">
            <a:extLst>
              <a:ext uri="{FF2B5EF4-FFF2-40B4-BE49-F238E27FC236}">
                <a16:creationId xmlns:a16="http://schemas.microsoft.com/office/drawing/2014/main" id="{F0133919-7CDE-F479-5B51-D09B71FA2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1507673"/>
            <a:ext cx="1709057" cy="1709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os 10 mejores balones de fútbol del 2023">
            <a:extLst>
              <a:ext uri="{FF2B5EF4-FFF2-40B4-BE49-F238E27FC236}">
                <a16:creationId xmlns:a16="http://schemas.microsoft.com/office/drawing/2014/main" id="{8CD2B2E2-3472-172D-E8B0-9911D9C91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142" y="1288143"/>
            <a:ext cx="3474357" cy="208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alones de Fútbol y Pelotas | Decathlon">
            <a:extLst>
              <a:ext uri="{FF2B5EF4-FFF2-40B4-BE49-F238E27FC236}">
                <a16:creationId xmlns:a16="http://schemas.microsoft.com/office/drawing/2014/main" id="{CF021B84-DE1B-5FB0-4FB1-DEFC36CE9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799" y="2906483"/>
            <a:ext cx="1589314" cy="158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D9E4EB7-F5B4-6736-9255-9475895233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3016" y="1617963"/>
            <a:ext cx="1172984" cy="148847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BB6A901-02B6-B367-C283-B85C407EF68F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86539" y="1835677"/>
            <a:ext cx="1045937" cy="785057"/>
          </a:xfrm>
          <a:prstGeom prst="rect">
            <a:avLst/>
          </a:prstGeom>
        </p:spPr>
      </p:pic>
      <p:pic>
        <p:nvPicPr>
          <p:cNvPr id="1038" name="Picture 14" descr="colombia bandera nacional americano latino emblema icono vector ilustración  diseño abstracto elemento 6075983 Vector en Vecteezy">
            <a:extLst>
              <a:ext uri="{FF2B5EF4-FFF2-40B4-BE49-F238E27FC236}">
                <a16:creationId xmlns:a16="http://schemas.microsoft.com/office/drawing/2014/main" id="{FDEA25A8-237E-5C00-5AF7-BE0B86B3E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998" y="2558855"/>
            <a:ext cx="598827" cy="48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B5781CDD-DE0A-41E4-52DC-E8C14DA59D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9523" y="1617963"/>
            <a:ext cx="1172984" cy="1488477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FFE5320-59AB-8637-6577-3D11FFE46D0F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23046" y="1835677"/>
            <a:ext cx="1045937" cy="785057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F76FD13D-2C70-17C9-E751-29BFE384D9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4519" y="3048712"/>
            <a:ext cx="1172984" cy="1488477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93A83BFC-AD1C-DE1E-274B-F188CF82D2C2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38042" y="3266426"/>
            <a:ext cx="1045937" cy="785057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578A5FCD-D421-F9F6-4D2B-77B1E1F114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3546" y="3085096"/>
            <a:ext cx="1172984" cy="1488477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03671C17-5479-A4B9-A9F9-EB5B28FAEBDD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17069" y="3302810"/>
            <a:ext cx="1045937" cy="785057"/>
          </a:xfrm>
          <a:prstGeom prst="rect">
            <a:avLst/>
          </a:prstGeom>
        </p:spPr>
      </p:pic>
      <p:pic>
        <p:nvPicPr>
          <p:cNvPr id="1040" name="Picture 16" descr="Bandera redonda de bolivia. 556005 Vector en Vecteezy">
            <a:extLst>
              <a:ext uri="{FF2B5EF4-FFF2-40B4-BE49-F238E27FC236}">
                <a16:creationId xmlns:a16="http://schemas.microsoft.com/office/drawing/2014/main" id="{BE98B45B-024B-CDB5-1DDC-8BE32AB25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890" y="2526849"/>
            <a:ext cx="598827" cy="598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lustración de Bandera De Perú y más Vectores Libres de Derechos de Perú -  Perú, Bandera, Círculo - iStock">
            <a:extLst>
              <a:ext uri="{FF2B5EF4-FFF2-40B4-BE49-F238E27FC236}">
                <a16:creationId xmlns:a16="http://schemas.microsoft.com/office/drawing/2014/main" id="{8FB5542B-BFD6-0B72-B50E-E78BB21EB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ECECEC"/>
              </a:clrFrom>
              <a:clrTo>
                <a:srgbClr val="ECECE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406" y="3908313"/>
            <a:ext cx="704850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lustración de Bandera Nacional De Ecuador y más Vectores Libres de  Derechos de Ecuador - Ecuador, Bandera, Ícono - iStock">
            <a:extLst>
              <a:ext uri="{FF2B5EF4-FFF2-40B4-BE49-F238E27FC236}">
                <a16:creationId xmlns:a16="http://schemas.microsoft.com/office/drawing/2014/main" id="{089AF74C-7D9D-CB18-0996-6D31884A9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164" y="4005293"/>
            <a:ext cx="557887" cy="557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BA3A5BFB-08D7-3DBC-CBEA-0FD0B9A3B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323" y="205411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8202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E9C047-F6AF-D995-2206-84E8A2698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1885" y="337456"/>
            <a:ext cx="4103915" cy="950687"/>
          </a:xfrm>
        </p:spPr>
        <p:txBody>
          <a:bodyPr>
            <a:normAutofit fontScale="90000"/>
          </a:bodyPr>
          <a:lstStyle/>
          <a:p>
            <a:r>
              <a:rPr lang="es-EC" sz="4000" dirty="0"/>
              <a:t>CUARTOS DE FINAL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54FEE2C-64AF-47C1-3A0B-923BAE9B55FC}"/>
              </a:ext>
            </a:extLst>
          </p:cNvPr>
          <p:cNvSpPr txBox="1">
            <a:spLocks/>
          </p:cNvSpPr>
          <p:nvPr/>
        </p:nvSpPr>
        <p:spPr>
          <a:xfrm>
            <a:off x="723899" y="4495798"/>
            <a:ext cx="3439886" cy="10377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4000" dirty="0"/>
              <a:t>MALETIN DEPORTIVO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15DC88E1-6AB2-1A4B-4C28-95FECAC2EB96}"/>
              </a:ext>
            </a:extLst>
          </p:cNvPr>
          <p:cNvSpPr txBox="1">
            <a:spLocks/>
          </p:cNvSpPr>
          <p:nvPr/>
        </p:nvSpPr>
        <p:spPr>
          <a:xfrm>
            <a:off x="4588331" y="4495798"/>
            <a:ext cx="3439886" cy="10377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4000" dirty="0"/>
              <a:t>CAMISETA OFICIAL DE SELECCIÓN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49F7BF2-29E1-2949-1348-6983AE1C64B1}"/>
              </a:ext>
            </a:extLst>
          </p:cNvPr>
          <p:cNvSpPr txBox="1">
            <a:spLocks/>
          </p:cNvSpPr>
          <p:nvPr/>
        </p:nvSpPr>
        <p:spPr>
          <a:xfrm>
            <a:off x="8452763" y="4495797"/>
            <a:ext cx="3439886" cy="10377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4000" dirty="0"/>
              <a:t>BALÓN OFICIAL DE COPA AMERICA</a:t>
            </a:r>
          </a:p>
        </p:txBody>
      </p:sp>
      <p:pic>
        <p:nvPicPr>
          <p:cNvPr id="2050" name="Picture 2" descr="BOLSOS Y MALETAS DEPORTIVAS archivos - Megamaxi">
            <a:extLst>
              <a:ext uri="{FF2B5EF4-FFF2-40B4-BE49-F238E27FC236}">
                <a16:creationId xmlns:a16="http://schemas.microsoft.com/office/drawing/2014/main" id="{628FBB0D-BCB5-8757-A132-799DA0DF4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85" y="1828797"/>
            <a:ext cx="2569029" cy="256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CA52578-F23F-C61F-D1E1-E6E59C325A6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77785" y="1475801"/>
            <a:ext cx="1641763" cy="1637510"/>
          </a:xfrm>
          <a:prstGeom prst="rect">
            <a:avLst/>
          </a:prstGeom>
        </p:spPr>
      </p:pic>
      <p:pic>
        <p:nvPicPr>
          <p:cNvPr id="2054" name="Picture 6" descr="Juego de Toalla Renata">
            <a:extLst>
              <a:ext uri="{FF2B5EF4-FFF2-40B4-BE49-F238E27FC236}">
                <a16:creationId xmlns:a16="http://schemas.microsoft.com/office/drawing/2014/main" id="{59699D80-A7A6-DD04-B884-7E301EA65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666" y="2991749"/>
            <a:ext cx="1986342" cy="1324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amiseta Oficial Seleccion de Futbol Ecuador Copa America 2024 Hombre">
            <a:extLst>
              <a:ext uri="{FF2B5EF4-FFF2-40B4-BE49-F238E27FC236}">
                <a16:creationId xmlns:a16="http://schemas.microsoft.com/office/drawing/2014/main" id="{D4F7D7DF-B6F7-BFDD-519C-078436D55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474" y="1629228"/>
            <a:ext cx="1730829" cy="1730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E97201C-337B-194D-4E0D-79CF5FA227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1746250"/>
            <a:ext cx="1496783" cy="149678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2321536-BDDC-1B55-809B-7A1173FAFA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86095" y="3288390"/>
            <a:ext cx="884120" cy="1324432"/>
          </a:xfrm>
          <a:prstGeom prst="rect">
            <a:avLst/>
          </a:prstGeom>
        </p:spPr>
      </p:pic>
      <p:pic>
        <p:nvPicPr>
          <p:cNvPr id="2062" name="Picture 14" descr="Esto costará la nueva camiseta de la Selección Colombia para la Copa  América 2024 | Selección Colombia | Futbolred">
            <a:extLst>
              <a:ext uri="{FF2B5EF4-FFF2-40B4-BE49-F238E27FC236}">
                <a16:creationId xmlns:a16="http://schemas.microsoft.com/office/drawing/2014/main" id="{3D7B4BA5-F02C-65A0-A1A9-BD38503DB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57" y="3360055"/>
            <a:ext cx="2648864" cy="1324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Balón de Futbol #5 Copa America 2024 – Arcueros">
            <a:extLst>
              <a:ext uri="{FF2B5EF4-FFF2-40B4-BE49-F238E27FC236}">
                <a16:creationId xmlns:a16="http://schemas.microsoft.com/office/drawing/2014/main" id="{BE7891D4-82BF-FFDC-B4A1-0B9C17DA9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0767" y="1970768"/>
            <a:ext cx="2600784" cy="2600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6769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E9C047-F6AF-D995-2206-84E8A2698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1885" y="337456"/>
            <a:ext cx="4103915" cy="950687"/>
          </a:xfrm>
        </p:spPr>
        <p:txBody>
          <a:bodyPr>
            <a:normAutofit fontScale="90000"/>
          </a:bodyPr>
          <a:lstStyle/>
          <a:p>
            <a:r>
              <a:rPr lang="es-EC" sz="4000" dirty="0"/>
              <a:t>SEMIFINAL Y FINAL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54FEE2C-64AF-47C1-3A0B-923BAE9B55FC}"/>
              </a:ext>
            </a:extLst>
          </p:cNvPr>
          <p:cNvSpPr txBox="1">
            <a:spLocks/>
          </p:cNvSpPr>
          <p:nvPr/>
        </p:nvSpPr>
        <p:spPr>
          <a:xfrm>
            <a:off x="511633" y="4535716"/>
            <a:ext cx="3439886" cy="10377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4000" dirty="0"/>
              <a:t>GIFT CARD 200 Y CUPÓN SORTEO FINAL ESPECIAL DE PREMIO SUR AMÉRICA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D96B4340-540F-FD0F-578C-163F8A730E32}"/>
              </a:ext>
            </a:extLst>
          </p:cNvPr>
          <p:cNvSpPr txBox="1">
            <a:spLocks/>
          </p:cNvSpPr>
          <p:nvPr/>
        </p:nvSpPr>
        <p:spPr>
          <a:xfrm>
            <a:off x="3750131" y="2674275"/>
            <a:ext cx="3439886" cy="10377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2000" dirty="0"/>
              <a:t>1 GO PRO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9A995E7-E89D-2F50-611F-862ED26272B3}"/>
              </a:ext>
            </a:extLst>
          </p:cNvPr>
          <p:cNvSpPr txBox="1">
            <a:spLocks/>
          </p:cNvSpPr>
          <p:nvPr/>
        </p:nvSpPr>
        <p:spPr>
          <a:xfrm>
            <a:off x="6389916" y="2674275"/>
            <a:ext cx="3439886" cy="10377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2000" dirty="0"/>
              <a:t>RELOG INTELIGENTE GARMIN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8B250EE9-9F63-17A5-EA72-1CFD0B2389CB}"/>
              </a:ext>
            </a:extLst>
          </p:cNvPr>
          <p:cNvSpPr txBox="1">
            <a:spLocks/>
          </p:cNvSpPr>
          <p:nvPr/>
        </p:nvSpPr>
        <p:spPr>
          <a:xfrm>
            <a:off x="9225653" y="2674274"/>
            <a:ext cx="3439886" cy="10377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2000" dirty="0"/>
              <a:t>TV 40”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BFE9982-0C55-789A-E06F-92F7D82E2D60}"/>
              </a:ext>
            </a:extLst>
          </p:cNvPr>
          <p:cNvSpPr txBox="1">
            <a:spLocks/>
          </p:cNvSpPr>
          <p:nvPr/>
        </p:nvSpPr>
        <p:spPr>
          <a:xfrm>
            <a:off x="4947556" y="5054601"/>
            <a:ext cx="3439886" cy="10377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2000" dirty="0"/>
              <a:t>TABLET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FDB1DAE8-AB85-E855-7140-95447C70788D}"/>
              </a:ext>
            </a:extLst>
          </p:cNvPr>
          <p:cNvSpPr txBox="1">
            <a:spLocks/>
          </p:cNvSpPr>
          <p:nvPr/>
        </p:nvSpPr>
        <p:spPr>
          <a:xfrm>
            <a:off x="7897591" y="5054601"/>
            <a:ext cx="3439886" cy="10377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2000" dirty="0"/>
              <a:t>AIR PODS</a:t>
            </a:r>
          </a:p>
        </p:txBody>
      </p:sp>
      <p:pic>
        <p:nvPicPr>
          <p:cNvPr id="3074" name="Picture 2" descr="Gift Card digital 200 - Btime">
            <a:extLst>
              <a:ext uri="{FF2B5EF4-FFF2-40B4-BE49-F238E27FC236}">
                <a16:creationId xmlns:a16="http://schemas.microsoft.com/office/drawing/2014/main" id="{413BE976-901A-C085-2DDB-24A74E9D2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20" y="1990690"/>
            <a:ext cx="3493965" cy="2505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3F2955A0-ABA6-3894-AF73-531EF46AD57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E7E9EA"/>
              </a:clrFrom>
              <a:clrTo>
                <a:srgbClr val="E7E9E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44889" y="1616092"/>
            <a:ext cx="1854418" cy="1432782"/>
          </a:xfrm>
          <a:prstGeom prst="rect">
            <a:avLst/>
          </a:prstGeom>
        </p:spPr>
      </p:pic>
      <p:pic>
        <p:nvPicPr>
          <p:cNvPr id="3076" name="Picture 4" descr="blk">
            <a:extLst>
              <a:ext uri="{FF2B5EF4-FFF2-40B4-BE49-F238E27FC236}">
                <a16:creationId xmlns:a16="http://schemas.microsoft.com/office/drawing/2014/main" id="{58F2CEBB-2351-C1A8-42E3-DF353CDF2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5256" y="1518137"/>
            <a:ext cx="1574663" cy="1627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SMART TV INNOVA 40FLC01 40">
            <a:extLst>
              <a:ext uri="{FF2B5EF4-FFF2-40B4-BE49-F238E27FC236}">
                <a16:creationId xmlns:a16="http://schemas.microsoft.com/office/drawing/2014/main" id="{29DCE66C-D51D-3E97-62D5-B0DAAA224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7534" y="1170570"/>
            <a:ext cx="2322284" cy="232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Samsung Galaxy Tab A9 Gris Mobile Store Ecuador">
            <a:extLst>
              <a:ext uri="{FF2B5EF4-FFF2-40B4-BE49-F238E27FC236}">
                <a16:creationId xmlns:a16="http://schemas.microsoft.com/office/drawing/2014/main" id="{750DD019-1B7C-166E-0B67-8766360B0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943" y="4107057"/>
            <a:ext cx="1556662" cy="1556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AirPods 3rd generación Mobile Store Ecuador">
            <a:extLst>
              <a:ext uri="{FF2B5EF4-FFF2-40B4-BE49-F238E27FC236}">
                <a16:creationId xmlns:a16="http://schemas.microsoft.com/office/drawing/2014/main" id="{B7C1FD64-9628-62C6-0001-D170C4562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0204" y="4057078"/>
            <a:ext cx="1556662" cy="1556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2902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54</Words>
  <Application>Microsoft Office PowerPoint</Application>
  <PresentationFormat>Panorámica</PresentationFormat>
  <Paragraphs>15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de Office</vt:lpstr>
      <vt:lpstr>FASE DE GRUPOS</vt:lpstr>
      <vt:lpstr>CUARTOS DE FINAL</vt:lpstr>
      <vt:lpstr>SEMIFINAL Y FINAL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FASE DE GRUPOS</dc:title>
  <dc:creator>Felipe</dc:creator>
  <cp:lastModifiedBy>Felipe</cp:lastModifiedBy>
  <cp:revision>1</cp:revision>
  <dcterms:created xsi:type="dcterms:W3CDTF">2024-05-10T15:43:28Z</dcterms:created>
  <dcterms:modified xsi:type="dcterms:W3CDTF">2024-05-10T16:45:09Z</dcterms:modified>
</cp:coreProperties>
</file>