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3667-5635-4F2B-84E9-5F7E2913D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97861-6340-4C30-AC53-06927472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CA849-575F-4E1B-A093-84FFF668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EC6F9-0D55-4774-ABCB-DED7976E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15A96-8899-45C5-9A90-80E68E69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71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F4FE-BF3B-4883-A06C-AA1226A4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79DF8A-DB85-4D49-A509-47E4DDC2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AEEC5-3E7A-45B1-8DC7-C75709A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847A4-75B7-4541-9897-9747F0E2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BE2B2-BB91-4EAF-AC62-20FFF4AA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88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C1DB69-DC44-46C2-89D9-3EDE1B632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3F7EAB-BAEA-4862-A92B-8C35D3C4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FEDAE-E536-4045-BAC1-8671166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87628-2C61-4D16-B328-38E0B861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FFF90-3652-4E6C-8B1D-4715582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57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A84DB-723B-4190-8B27-6FB9BD92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D9979-5175-446D-AC86-BEBA0F9A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CE232-26DF-4D69-ABD5-FC79411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E5ECA-DAE8-43ED-9AB8-61D3F20A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7C705-0DA4-420E-A4F6-69005ED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03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6462-59E0-4E70-9807-8D47403C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86BB0-52B5-4254-987A-8349CB5C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CB952-5100-42DF-BA98-6F487950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A9713-014E-45D9-BBF4-CBE9A93F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DBF7F-95A5-4BA1-892F-5C8B7AC3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92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95B72-F481-4DD0-BD55-C457A7B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223A5-7421-4408-91EE-C365D471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47472-FF79-48B5-9129-9DCEE4F95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FA1C0C-C1C7-47D8-B950-6E83AF9C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0EC761-8C12-4158-9225-2D28AA0D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E8711-0A48-4775-8358-F14EF7F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818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F8707-4CE8-4A52-9483-5DD90B1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EEADEA-F1A7-451D-8B81-4AC470C7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AF02B-36C4-4C4F-A5FC-4749CA37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237C8E-5F97-416E-9190-5CC81B1A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12C4E1-B157-42E7-8B40-69AE0CE9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E1F272-5CBC-417A-BA26-1673A97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0884B6-5809-458F-9142-F358D977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B19F00-9F65-4B59-826D-E952CA2A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893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3AE84-BCE7-44D5-A77A-6DCD042E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774CFF-DB2A-4DD1-9BE0-AA8E9A57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E87D59-A166-43BB-AEB2-719A6C8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CBBA1-3C10-41B5-8D26-F1706D90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47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B3E761-CE7A-4DB9-8DB3-58BD404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9B16E3-B684-4768-896F-09BEE23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C9B61B-8F5F-4806-BCD3-4DB3D6CC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77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096E-C837-4E76-AAC0-00BF201B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B80CD-F616-4D70-9107-F54383A3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4B29A-EE19-41FC-880E-2A50663C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BA3433-BE4E-4E1B-B41C-27D2881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EA228-157F-4AB1-B231-B19B76AB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DD41E-2FB2-4944-A7F4-1E09492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43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6C539-73E7-4642-B3C5-907A82F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9C2D63-187F-442C-998D-71E5D9FEF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BEAA2-4DCD-49D6-B708-01EA3751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D9646-366D-4460-9C81-2B01F82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73F831-F952-48A9-92CB-D250A6F3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D3CA52-1566-4BBD-B895-16188B55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70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F3415-749A-40CA-A940-6D86A0CA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62CC1-EE22-4E56-B3DD-6808C6DC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B72EE-BAB0-4344-B1F0-352F48121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76A9-9F89-41E3-9427-54365FFF64CF}" type="datetimeFigureOut">
              <a:rPr lang="es-GT" smtClean="0"/>
              <a:t>17/11/2018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D88D4-C5EA-481A-87F9-74F383D86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EBFD0-5507-440B-82EA-26A9EAAFC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9A79-E7B0-4825-B2A8-40A8A7E86D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59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EBDBA-48EF-4744-91FB-34DD0AE1A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11D753-5965-4A8E-9366-B86AD496F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Primera </a:t>
            </a:r>
            <a:r>
              <a:rPr lang="es-MX"/>
              <a:t>version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398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Hernandez</dc:creator>
  <cp:lastModifiedBy>Maria Hernandez</cp:lastModifiedBy>
  <cp:revision>1</cp:revision>
  <dcterms:created xsi:type="dcterms:W3CDTF">2018-11-17T06:53:41Z</dcterms:created>
  <dcterms:modified xsi:type="dcterms:W3CDTF">2018-11-17T06:53:50Z</dcterms:modified>
</cp:coreProperties>
</file>