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20bde0c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20bde0c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20bde0c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20bde0c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20bde0c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20bde0c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e4637cd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8e4637cd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e4637cd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e4637cd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e4637cd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e4637cd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4e648ce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4e648ce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e4637cd5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e4637cd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e4637cd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e4637cd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Rushi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ee6777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fee6777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Rushi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66743a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66743a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Rushi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ee6777d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fee6777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Rushi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e4637cd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e4637cd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Kasper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e4637cd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e4637cd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Kasper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20bde0c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20bde0c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Kasper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nasdaq.com/articles/ethereum-vs.-bitcoin%3A-which-crypto-is-bett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inmarketcap.com/" TargetMode="External"/><Relationship Id="rId4" Type="http://schemas.openxmlformats.org/officeDocument/2006/relationships/hyperlink" Target="https://www.fool.com/investing/stock-market/market-sectors/financials/cryptocurrency-stocks/guide-to-cryptocurrencies/" TargetMode="External"/><Relationship Id="rId5" Type="http://schemas.openxmlformats.org/officeDocument/2006/relationships/hyperlink" Target="https://www.kaspersky.com/resource-center/definitions/what-is-cryptocurrency" TargetMode="External"/><Relationship Id="rId6" Type="http://schemas.openxmlformats.org/officeDocument/2006/relationships/hyperlink" Target="https://www.kaspersky.com/resource-center/definitions/what-is-bitco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Lopez, Kasper Kolasinski, Rushi Trivedi, Mohammed Uddin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is NOT a currency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Ether is a </a:t>
            </a:r>
            <a:r>
              <a:rPr lang="en"/>
              <a:t>currency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Ethereum is a platform supported by 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Ethereum is a network that allows anyone in the world to run applications with decentralized computational power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r>
              <a:rPr lang="en"/>
              <a:t> Vs. Bitcoin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 thought of as the two giants in CryptoCurrency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Not entirely wrong but technically 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Ether runs on the Ethereum Network, involving much more than just transactions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main difference between Ethereum and Bitcoin is the fact that Ethereum is programmable. That feature broadens the scope of Ethereum, making it more than just a digital currency. It makes Ethereum a marketplace for financial services, games and apps. - </a:t>
            </a:r>
            <a:r>
              <a:rPr lang="en" u="sng">
                <a:solidFill>
                  <a:schemeClr val="hlink"/>
                </a:solidFill>
                <a:hlinkClick r:id="rId3"/>
              </a:rPr>
              <a:t>Nasdaq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Clear Winner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Ethereum Network is the perfect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new country it will not be guaranteed that everyone will trust the financial institutions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Rather than trying to earn trust, it is best to remove the need for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Such a network provides a real value, </a:t>
            </a:r>
            <a:r>
              <a:rPr lang="en"/>
              <a:t>outside of just supporting a currency.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Crypto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Introducing…. </a:t>
            </a:r>
            <a:r>
              <a:rPr lang="en" sz="1900"/>
              <a:t>BITHEUM!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 like Ethereum, our crypto is open sourced and more importantly, decentralized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the coin grows, so does the money in the holders pockets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focus is on community and fair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Democratically controlled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importantly, we run on the Ethereum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Our Crypto?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400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and forked from Eth, but done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Community voting rather than direct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Tracks with Ether, which has historically been a grower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Brings with it all of the value of the tried and true </a:t>
            </a:r>
            <a:r>
              <a:rPr lang="en"/>
              <a:t>Ethereum</a:t>
            </a:r>
            <a:r>
              <a:rPr lang="en"/>
              <a:t>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we don't have the same baggage as Ether, our coin can perform transactions faster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248" y="3021648"/>
            <a:ext cx="3837750" cy="21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5306400" y="2704075"/>
            <a:ext cx="40089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Historical Growth of another Eth Fork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Our Crypto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and Stable in the hands of the Ethereum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from the services and applications running on the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Expand On Improvements Suggested by the Community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Starting a new currency is easy. Anyone can do it. The trick is getting people to accept it because it is their use that gives the 'money' value.” — Adam B. Levine, CEO of Tokenly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https://coinmarketcap.com/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https://www.fool.com/investing/stock-market/market-sectors/financials/cryptocurrency-stocks/guide-to-cryptocurrencies/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https://www.kaspersky.com/resource-center/definitions/what-is-cryptocurrency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https://www.kaspersky.com/resource-center/definitions/what-is-bitcoin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#5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Your team is involved in designing a new cryptocurrency for a sovereign client. You have been asked to evaluate Ethereum as a contender of bitcoin for the basis of your currency. What does your team think and would suggest as your team’s choice to your client?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216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Cryptocurrency?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823300"/>
            <a:ext cx="70389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Essentially a Virtual Currency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Can be used to purchase any items on internet 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It is </a:t>
            </a:r>
            <a:r>
              <a:rPr lang="en" sz="1000"/>
              <a:t>decentralized</a:t>
            </a:r>
            <a:r>
              <a:rPr lang="en" sz="1000"/>
              <a:t> as in there is no </a:t>
            </a:r>
            <a:r>
              <a:rPr lang="en" sz="1000"/>
              <a:t>central</a:t>
            </a:r>
            <a:r>
              <a:rPr lang="en" sz="1000"/>
              <a:t> authority that holds all the power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What is </a:t>
            </a:r>
            <a:r>
              <a:rPr lang="en" sz="1200"/>
              <a:t>it technically involved</a:t>
            </a:r>
            <a:r>
              <a:rPr lang="en" sz="1200"/>
              <a:t>?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 ledger</a:t>
            </a:r>
            <a:endParaRPr sz="1200"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Record of all the transactions that happens within network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Miners</a:t>
            </a:r>
            <a:endParaRPr sz="1200"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Units of cryptocurrency are generated through miners</a:t>
            </a:r>
            <a:endParaRPr sz="1000"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Miners compute a “proof of work” for a list of transactions</a:t>
            </a:r>
            <a:endParaRPr sz="1000"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Miners ultimate goal is to create a block and add it to blockchain</a:t>
            </a:r>
            <a:endParaRPr sz="1000"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Miner is rewarded with cryptocurrency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Proof of Work</a:t>
            </a:r>
            <a:endParaRPr sz="1200"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A number that is attached to a list of transactions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273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9250"/>
            <a:ext cx="70389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Asymmetric</a:t>
            </a:r>
            <a:r>
              <a:rPr lang="en" sz="1200"/>
              <a:t> </a:t>
            </a:r>
            <a:r>
              <a:rPr lang="en" sz="1200"/>
              <a:t>Cryptography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Verify identity of person writing to the ledger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Ledger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It is a list of transactions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It is publicly available, since anyone can read/write to it based on DS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Miners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Miner will take a small block of transactions and create a Proof of work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After computing proof of work, they add it to </a:t>
            </a:r>
            <a:r>
              <a:rPr lang="en" sz="1200"/>
              <a:t>blockchain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Once block is added, miners are </a:t>
            </a:r>
            <a:r>
              <a:rPr lang="en" sz="1200"/>
              <a:t>awarded</a:t>
            </a:r>
            <a:r>
              <a:rPr lang="en" sz="1200"/>
              <a:t> with </a:t>
            </a:r>
            <a:r>
              <a:rPr lang="en" sz="1200"/>
              <a:t>cryptocurrency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413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05650"/>
            <a:ext cx="70389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Proof of work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 number that is attached to block of ledger thus creating the hash to have x number of starting 0 within the produced hash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Proof of work is derived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Block is created using hash value of previous block (part of ledger) and new block (Current block of transactions) and its proof of work value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33725"/>
            <a:ext cx="70389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Blockchain?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Holds list of transaction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Proof of concept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Has of previous block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Linked using hash of previous block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Conflicting block chain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Take the one with higher computational complexity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Crypto?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13575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and Secure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Transactions are </a:t>
            </a:r>
            <a:r>
              <a:rPr lang="en"/>
              <a:t>publicly</a:t>
            </a:r>
            <a:r>
              <a:rPr lang="en"/>
              <a:t> maintained and immutable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Premise of Crypto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Using Crypto to buy everyday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E-commerce sites accept crypto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Newegg.com, AT&amp;T, Microsoft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First site to accept = Overstock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 Giants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41675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Market Caps (as of 12/4/2022)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Bitcoin (BTC) -&gt; $330 billion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Ethereum (ETH) -&gt; $157 billion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*Tether (USDT) -&gt; $65 billion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BNB (BNB) -&gt; $47 billion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*USD Coin (USDC) -&gt; $43 billion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*Stablecoins at $1 USD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Revolutionary first digital currency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by </a:t>
            </a:r>
            <a:r>
              <a:rPr lang="en"/>
              <a:t>unknown</a:t>
            </a:r>
            <a:r>
              <a:rPr lang="en"/>
              <a:t> group or individual known by the pseudonym Satoshi Nakamoto in 2009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Released white paper  “A Peer-to-Peer Electronic Cash System” describing blockchain technology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Proof-Of-Work concept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Limited number of bitcoins generated = 21 million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Limitation in supply = demand for tokens = higher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Single bitcoin had assigned trading value of $5,000 in August 2017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