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6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7E481-5B43-4490-BC47-EF4D4F858A0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B764D27-B4EB-4133-B9A7-8B136A820E04}">
      <dgm:prSet/>
      <dgm:spPr/>
      <dgm:t>
        <a:bodyPr/>
        <a:lstStyle/>
        <a:p>
          <a:pPr>
            <a:defRPr cap="all"/>
          </a:pPr>
          <a:r>
            <a:rPr lang="en-GB" b="0" i="0"/>
            <a:t>-Matrices</a:t>
          </a:r>
          <a:endParaRPr lang="en-US"/>
        </a:p>
      </dgm:t>
    </dgm:pt>
    <dgm:pt modelId="{03827CE1-A3AA-4BF1-B5AF-EA2DDF892DC1}" type="parTrans" cxnId="{75A97F80-ABDC-494B-BC54-BE9AE3F3892E}">
      <dgm:prSet/>
      <dgm:spPr/>
      <dgm:t>
        <a:bodyPr/>
        <a:lstStyle/>
        <a:p>
          <a:endParaRPr lang="en-US"/>
        </a:p>
      </dgm:t>
    </dgm:pt>
    <dgm:pt modelId="{844C98FE-ED30-4497-B819-C68282CCE2E6}" type="sibTrans" cxnId="{75A97F80-ABDC-494B-BC54-BE9AE3F3892E}">
      <dgm:prSet/>
      <dgm:spPr/>
      <dgm:t>
        <a:bodyPr/>
        <a:lstStyle/>
        <a:p>
          <a:endParaRPr lang="en-US"/>
        </a:p>
      </dgm:t>
    </dgm:pt>
    <dgm:pt modelId="{C45B0934-BC9E-4BC0-A450-7D6319EC9B8D}">
      <dgm:prSet/>
      <dgm:spPr/>
      <dgm:t>
        <a:bodyPr/>
        <a:lstStyle/>
        <a:p>
          <a:pPr>
            <a:defRPr cap="all"/>
          </a:pPr>
          <a:r>
            <a:rPr lang="en-GB" b="0" i="0"/>
            <a:t>-Troubleshooting &amp; Debugging</a:t>
          </a:r>
          <a:endParaRPr lang="en-US"/>
        </a:p>
      </dgm:t>
    </dgm:pt>
    <dgm:pt modelId="{39D046EB-E813-493A-AFCF-1CF3564B3CF1}" type="parTrans" cxnId="{A891254F-F659-45BA-B396-448CDAD68532}">
      <dgm:prSet/>
      <dgm:spPr/>
      <dgm:t>
        <a:bodyPr/>
        <a:lstStyle/>
        <a:p>
          <a:endParaRPr lang="en-US"/>
        </a:p>
      </dgm:t>
    </dgm:pt>
    <dgm:pt modelId="{9AF0F929-F2BB-41C0-A6CF-D2BF26339C37}" type="sibTrans" cxnId="{A891254F-F659-45BA-B396-448CDAD68532}">
      <dgm:prSet/>
      <dgm:spPr/>
      <dgm:t>
        <a:bodyPr/>
        <a:lstStyle/>
        <a:p>
          <a:endParaRPr lang="en-US"/>
        </a:p>
      </dgm:t>
    </dgm:pt>
    <dgm:pt modelId="{526FF022-2B0B-4D1F-9659-836FCC5C101A}">
      <dgm:prSet/>
      <dgm:spPr/>
      <dgm:t>
        <a:bodyPr/>
        <a:lstStyle/>
        <a:p>
          <a:pPr>
            <a:defRPr cap="all"/>
          </a:pPr>
          <a:r>
            <a:rPr lang="en-GB" b="0" i="0"/>
            <a:t>-Testing Phase</a:t>
          </a:r>
          <a:endParaRPr lang="en-US"/>
        </a:p>
      </dgm:t>
    </dgm:pt>
    <dgm:pt modelId="{D5D26D03-D697-4E90-9353-E9BFD6DC7051}" type="parTrans" cxnId="{D6C6BF6C-2D9B-43C3-8C14-E9365BFA2730}">
      <dgm:prSet/>
      <dgm:spPr/>
      <dgm:t>
        <a:bodyPr/>
        <a:lstStyle/>
        <a:p>
          <a:endParaRPr lang="en-US"/>
        </a:p>
      </dgm:t>
    </dgm:pt>
    <dgm:pt modelId="{F0C75427-6FD5-435B-AE30-D216E241B459}" type="sibTrans" cxnId="{D6C6BF6C-2D9B-43C3-8C14-E9365BFA2730}">
      <dgm:prSet/>
      <dgm:spPr/>
      <dgm:t>
        <a:bodyPr/>
        <a:lstStyle/>
        <a:p>
          <a:endParaRPr lang="en-US"/>
        </a:p>
      </dgm:t>
    </dgm:pt>
    <dgm:pt modelId="{8FA08969-F7BB-4EF5-9389-70F4FEE6713D}">
      <dgm:prSet/>
      <dgm:spPr/>
      <dgm:t>
        <a:bodyPr/>
        <a:lstStyle/>
        <a:p>
          <a:pPr>
            <a:defRPr cap="all"/>
          </a:pPr>
          <a:r>
            <a:rPr lang="en-GB" b="0" i="0"/>
            <a:t>-Frame building</a:t>
          </a:r>
          <a:endParaRPr lang="en-US"/>
        </a:p>
      </dgm:t>
    </dgm:pt>
    <dgm:pt modelId="{842B8681-D085-4FAF-BDC1-82B3D0D1450D}" type="parTrans" cxnId="{8D2096A0-1A8E-452E-9557-12985658C78F}">
      <dgm:prSet/>
      <dgm:spPr/>
      <dgm:t>
        <a:bodyPr/>
        <a:lstStyle/>
        <a:p>
          <a:endParaRPr lang="en-US"/>
        </a:p>
      </dgm:t>
    </dgm:pt>
    <dgm:pt modelId="{FF256999-888F-46D1-A002-266BBACD611D}" type="sibTrans" cxnId="{8D2096A0-1A8E-452E-9557-12985658C78F}">
      <dgm:prSet/>
      <dgm:spPr/>
      <dgm:t>
        <a:bodyPr/>
        <a:lstStyle/>
        <a:p>
          <a:endParaRPr lang="en-US"/>
        </a:p>
      </dgm:t>
    </dgm:pt>
    <dgm:pt modelId="{DFB7C6D5-EC4C-475D-951F-B4D8BB93F535}" type="pres">
      <dgm:prSet presAssocID="{B0B7E481-5B43-4490-BC47-EF4D4F858A01}" presName="root" presStyleCnt="0">
        <dgm:presLayoutVars>
          <dgm:dir/>
          <dgm:resizeHandles val="exact"/>
        </dgm:presLayoutVars>
      </dgm:prSet>
      <dgm:spPr/>
    </dgm:pt>
    <dgm:pt modelId="{A20F4CED-9D8B-4210-8B0D-D98DA55E4E66}" type="pres">
      <dgm:prSet presAssocID="{0B764D27-B4EB-4133-B9A7-8B136A820E04}" presName="compNode" presStyleCnt="0"/>
      <dgm:spPr/>
    </dgm:pt>
    <dgm:pt modelId="{EA2BCFDC-BD7B-4206-B953-D42A2A04DE0D}" type="pres">
      <dgm:prSet presAssocID="{0B764D27-B4EB-4133-B9A7-8B136A820E0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FA0097-0395-4002-AFC9-90EC4ACE2960}" type="pres">
      <dgm:prSet presAssocID="{0B764D27-B4EB-4133-B9A7-8B136A820E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08745E-EE48-4F1F-B881-3F88D6EFAC7A}" type="pres">
      <dgm:prSet presAssocID="{0B764D27-B4EB-4133-B9A7-8B136A820E04}" presName="spaceRect" presStyleCnt="0"/>
      <dgm:spPr/>
    </dgm:pt>
    <dgm:pt modelId="{22E129E8-6DEC-4E70-AB13-347F7905DA4C}" type="pres">
      <dgm:prSet presAssocID="{0B764D27-B4EB-4133-B9A7-8B136A820E04}" presName="textRect" presStyleLbl="revTx" presStyleIdx="0" presStyleCnt="4">
        <dgm:presLayoutVars>
          <dgm:chMax val="1"/>
          <dgm:chPref val="1"/>
        </dgm:presLayoutVars>
      </dgm:prSet>
      <dgm:spPr/>
    </dgm:pt>
    <dgm:pt modelId="{C33C350D-D96D-4FE5-889B-4D556CBCFC79}" type="pres">
      <dgm:prSet presAssocID="{844C98FE-ED30-4497-B819-C68282CCE2E6}" presName="sibTrans" presStyleCnt="0"/>
      <dgm:spPr/>
    </dgm:pt>
    <dgm:pt modelId="{72D26561-E251-4F09-9BB6-696F5915E99A}" type="pres">
      <dgm:prSet presAssocID="{C45B0934-BC9E-4BC0-A450-7D6319EC9B8D}" presName="compNode" presStyleCnt="0"/>
      <dgm:spPr/>
    </dgm:pt>
    <dgm:pt modelId="{192E516B-C144-4B31-A90C-E04030F2D19A}" type="pres">
      <dgm:prSet presAssocID="{C45B0934-BC9E-4BC0-A450-7D6319EC9B8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EB3AFD-6EEC-45D6-8DA7-E097F7CDCCF5}" type="pres">
      <dgm:prSet presAssocID="{C45B0934-BC9E-4BC0-A450-7D6319EC9B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41B07A9-913B-4026-8A0E-DA81682C8292}" type="pres">
      <dgm:prSet presAssocID="{C45B0934-BC9E-4BC0-A450-7D6319EC9B8D}" presName="spaceRect" presStyleCnt="0"/>
      <dgm:spPr/>
    </dgm:pt>
    <dgm:pt modelId="{115113B8-8D31-44AE-A8A5-439FC2D2AE21}" type="pres">
      <dgm:prSet presAssocID="{C45B0934-BC9E-4BC0-A450-7D6319EC9B8D}" presName="textRect" presStyleLbl="revTx" presStyleIdx="1" presStyleCnt="4">
        <dgm:presLayoutVars>
          <dgm:chMax val="1"/>
          <dgm:chPref val="1"/>
        </dgm:presLayoutVars>
      </dgm:prSet>
      <dgm:spPr/>
    </dgm:pt>
    <dgm:pt modelId="{348370D9-0F60-46FD-A023-7AF3E002F4AD}" type="pres">
      <dgm:prSet presAssocID="{9AF0F929-F2BB-41C0-A6CF-D2BF26339C37}" presName="sibTrans" presStyleCnt="0"/>
      <dgm:spPr/>
    </dgm:pt>
    <dgm:pt modelId="{0BD5CAA7-5F99-45EC-8C4F-FB7832525668}" type="pres">
      <dgm:prSet presAssocID="{526FF022-2B0B-4D1F-9659-836FCC5C101A}" presName="compNode" presStyleCnt="0"/>
      <dgm:spPr/>
    </dgm:pt>
    <dgm:pt modelId="{6462E4E7-0730-4F89-9EFA-700F83C0E9E8}" type="pres">
      <dgm:prSet presAssocID="{526FF022-2B0B-4D1F-9659-836FCC5C101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494E79-C00E-4ACE-8315-C3A414E8DEF7}" type="pres">
      <dgm:prSet presAssocID="{526FF022-2B0B-4D1F-9659-836FCC5C10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5C3471C-7BC6-4616-B34C-832CF1C277D0}" type="pres">
      <dgm:prSet presAssocID="{526FF022-2B0B-4D1F-9659-836FCC5C101A}" presName="spaceRect" presStyleCnt="0"/>
      <dgm:spPr/>
    </dgm:pt>
    <dgm:pt modelId="{601199E9-B3C2-4523-B0C0-E941638CB60C}" type="pres">
      <dgm:prSet presAssocID="{526FF022-2B0B-4D1F-9659-836FCC5C101A}" presName="textRect" presStyleLbl="revTx" presStyleIdx="2" presStyleCnt="4">
        <dgm:presLayoutVars>
          <dgm:chMax val="1"/>
          <dgm:chPref val="1"/>
        </dgm:presLayoutVars>
      </dgm:prSet>
      <dgm:spPr/>
    </dgm:pt>
    <dgm:pt modelId="{22AAB114-5DDA-4452-AFD4-C9C940E4C144}" type="pres">
      <dgm:prSet presAssocID="{F0C75427-6FD5-435B-AE30-D216E241B459}" presName="sibTrans" presStyleCnt="0"/>
      <dgm:spPr/>
    </dgm:pt>
    <dgm:pt modelId="{A6F54545-E544-4C0C-A64A-714C7071150C}" type="pres">
      <dgm:prSet presAssocID="{8FA08969-F7BB-4EF5-9389-70F4FEE6713D}" presName="compNode" presStyleCnt="0"/>
      <dgm:spPr/>
    </dgm:pt>
    <dgm:pt modelId="{BA140EF9-CE1C-4F33-8CFF-A8919B43E8AB}" type="pres">
      <dgm:prSet presAssocID="{8FA08969-F7BB-4EF5-9389-70F4FEE6713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B9B468-0B64-4AF6-B03F-6C129E6986EB}" type="pres">
      <dgm:prSet presAssocID="{8FA08969-F7BB-4EF5-9389-70F4FEE671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3EA8A95-73E8-4045-A256-6328BDCC114E}" type="pres">
      <dgm:prSet presAssocID="{8FA08969-F7BB-4EF5-9389-70F4FEE6713D}" presName="spaceRect" presStyleCnt="0"/>
      <dgm:spPr/>
    </dgm:pt>
    <dgm:pt modelId="{4EEE8BA0-3827-4139-BFC0-DF43E2685936}" type="pres">
      <dgm:prSet presAssocID="{8FA08969-F7BB-4EF5-9389-70F4FEE671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C44505-BFCD-43E3-B266-E9679273B00F}" type="presOf" srcId="{8FA08969-F7BB-4EF5-9389-70F4FEE6713D}" destId="{4EEE8BA0-3827-4139-BFC0-DF43E2685936}" srcOrd="0" destOrd="0" presId="urn:microsoft.com/office/officeart/2018/5/layout/IconLeafLabelList"/>
    <dgm:cxn modelId="{6C7F6A66-95A5-452F-8A55-30991977C5CF}" type="presOf" srcId="{526FF022-2B0B-4D1F-9659-836FCC5C101A}" destId="{601199E9-B3C2-4523-B0C0-E941638CB60C}" srcOrd="0" destOrd="0" presId="urn:microsoft.com/office/officeart/2018/5/layout/IconLeafLabelList"/>
    <dgm:cxn modelId="{16A46C47-8E1D-44E8-80F3-64C064CB0233}" type="presOf" srcId="{C45B0934-BC9E-4BC0-A450-7D6319EC9B8D}" destId="{115113B8-8D31-44AE-A8A5-439FC2D2AE21}" srcOrd="0" destOrd="0" presId="urn:microsoft.com/office/officeart/2018/5/layout/IconLeafLabelList"/>
    <dgm:cxn modelId="{62440469-199D-4F5B-8841-F350FEF41D8C}" type="presOf" srcId="{0B764D27-B4EB-4133-B9A7-8B136A820E04}" destId="{22E129E8-6DEC-4E70-AB13-347F7905DA4C}" srcOrd="0" destOrd="0" presId="urn:microsoft.com/office/officeart/2018/5/layout/IconLeafLabelList"/>
    <dgm:cxn modelId="{288EFA6A-A9DA-4990-BF9B-92032B2ECDF8}" type="presOf" srcId="{B0B7E481-5B43-4490-BC47-EF4D4F858A01}" destId="{DFB7C6D5-EC4C-475D-951F-B4D8BB93F535}" srcOrd="0" destOrd="0" presId="urn:microsoft.com/office/officeart/2018/5/layout/IconLeafLabelList"/>
    <dgm:cxn modelId="{D6C6BF6C-2D9B-43C3-8C14-E9365BFA2730}" srcId="{B0B7E481-5B43-4490-BC47-EF4D4F858A01}" destId="{526FF022-2B0B-4D1F-9659-836FCC5C101A}" srcOrd="2" destOrd="0" parTransId="{D5D26D03-D697-4E90-9353-E9BFD6DC7051}" sibTransId="{F0C75427-6FD5-435B-AE30-D216E241B459}"/>
    <dgm:cxn modelId="{A891254F-F659-45BA-B396-448CDAD68532}" srcId="{B0B7E481-5B43-4490-BC47-EF4D4F858A01}" destId="{C45B0934-BC9E-4BC0-A450-7D6319EC9B8D}" srcOrd="1" destOrd="0" parTransId="{39D046EB-E813-493A-AFCF-1CF3564B3CF1}" sibTransId="{9AF0F929-F2BB-41C0-A6CF-D2BF26339C37}"/>
    <dgm:cxn modelId="{75A97F80-ABDC-494B-BC54-BE9AE3F3892E}" srcId="{B0B7E481-5B43-4490-BC47-EF4D4F858A01}" destId="{0B764D27-B4EB-4133-B9A7-8B136A820E04}" srcOrd="0" destOrd="0" parTransId="{03827CE1-A3AA-4BF1-B5AF-EA2DDF892DC1}" sibTransId="{844C98FE-ED30-4497-B819-C68282CCE2E6}"/>
    <dgm:cxn modelId="{8D2096A0-1A8E-452E-9557-12985658C78F}" srcId="{B0B7E481-5B43-4490-BC47-EF4D4F858A01}" destId="{8FA08969-F7BB-4EF5-9389-70F4FEE6713D}" srcOrd="3" destOrd="0" parTransId="{842B8681-D085-4FAF-BDC1-82B3D0D1450D}" sibTransId="{FF256999-888F-46D1-A002-266BBACD611D}"/>
    <dgm:cxn modelId="{0639EC76-E67C-4096-8410-627CC34E404C}" type="presParOf" srcId="{DFB7C6D5-EC4C-475D-951F-B4D8BB93F535}" destId="{A20F4CED-9D8B-4210-8B0D-D98DA55E4E66}" srcOrd="0" destOrd="0" presId="urn:microsoft.com/office/officeart/2018/5/layout/IconLeafLabelList"/>
    <dgm:cxn modelId="{DB3CF492-9CB5-43CC-A981-91CF011FFECD}" type="presParOf" srcId="{A20F4CED-9D8B-4210-8B0D-D98DA55E4E66}" destId="{EA2BCFDC-BD7B-4206-B953-D42A2A04DE0D}" srcOrd="0" destOrd="0" presId="urn:microsoft.com/office/officeart/2018/5/layout/IconLeafLabelList"/>
    <dgm:cxn modelId="{0A149EE3-AEAE-43DC-B588-0A43F483D7E9}" type="presParOf" srcId="{A20F4CED-9D8B-4210-8B0D-D98DA55E4E66}" destId="{F7FA0097-0395-4002-AFC9-90EC4ACE2960}" srcOrd="1" destOrd="0" presId="urn:microsoft.com/office/officeart/2018/5/layout/IconLeafLabelList"/>
    <dgm:cxn modelId="{6624A07D-1128-424C-A0FF-E39C579E7324}" type="presParOf" srcId="{A20F4CED-9D8B-4210-8B0D-D98DA55E4E66}" destId="{F208745E-EE48-4F1F-B881-3F88D6EFAC7A}" srcOrd="2" destOrd="0" presId="urn:microsoft.com/office/officeart/2018/5/layout/IconLeafLabelList"/>
    <dgm:cxn modelId="{9A50627D-0D04-4E54-A674-D32ED00B9D35}" type="presParOf" srcId="{A20F4CED-9D8B-4210-8B0D-D98DA55E4E66}" destId="{22E129E8-6DEC-4E70-AB13-347F7905DA4C}" srcOrd="3" destOrd="0" presId="urn:microsoft.com/office/officeart/2018/5/layout/IconLeafLabelList"/>
    <dgm:cxn modelId="{634A744A-D63A-4801-AFF3-43735B3D8DEB}" type="presParOf" srcId="{DFB7C6D5-EC4C-475D-951F-B4D8BB93F535}" destId="{C33C350D-D96D-4FE5-889B-4D556CBCFC79}" srcOrd="1" destOrd="0" presId="urn:microsoft.com/office/officeart/2018/5/layout/IconLeafLabelList"/>
    <dgm:cxn modelId="{45F016FA-373E-402F-BEF6-D816D168D329}" type="presParOf" srcId="{DFB7C6D5-EC4C-475D-951F-B4D8BB93F535}" destId="{72D26561-E251-4F09-9BB6-696F5915E99A}" srcOrd="2" destOrd="0" presId="urn:microsoft.com/office/officeart/2018/5/layout/IconLeafLabelList"/>
    <dgm:cxn modelId="{C57719DB-4A5C-4A6D-B8D5-05AAC8EDD503}" type="presParOf" srcId="{72D26561-E251-4F09-9BB6-696F5915E99A}" destId="{192E516B-C144-4B31-A90C-E04030F2D19A}" srcOrd="0" destOrd="0" presId="urn:microsoft.com/office/officeart/2018/5/layout/IconLeafLabelList"/>
    <dgm:cxn modelId="{BCB869D7-3367-4A38-8900-91CC8E613C7F}" type="presParOf" srcId="{72D26561-E251-4F09-9BB6-696F5915E99A}" destId="{89EB3AFD-6EEC-45D6-8DA7-E097F7CDCCF5}" srcOrd="1" destOrd="0" presId="urn:microsoft.com/office/officeart/2018/5/layout/IconLeafLabelList"/>
    <dgm:cxn modelId="{5CDCBB7C-E2EE-4DBC-8B57-1A14B414EAAD}" type="presParOf" srcId="{72D26561-E251-4F09-9BB6-696F5915E99A}" destId="{941B07A9-913B-4026-8A0E-DA81682C8292}" srcOrd="2" destOrd="0" presId="urn:microsoft.com/office/officeart/2018/5/layout/IconLeafLabelList"/>
    <dgm:cxn modelId="{1EDF058E-14B4-4284-A5AE-D73EFD86319E}" type="presParOf" srcId="{72D26561-E251-4F09-9BB6-696F5915E99A}" destId="{115113B8-8D31-44AE-A8A5-439FC2D2AE21}" srcOrd="3" destOrd="0" presId="urn:microsoft.com/office/officeart/2018/5/layout/IconLeafLabelList"/>
    <dgm:cxn modelId="{0D0DB5C8-06FB-478F-A705-5616BFD6A97F}" type="presParOf" srcId="{DFB7C6D5-EC4C-475D-951F-B4D8BB93F535}" destId="{348370D9-0F60-46FD-A023-7AF3E002F4AD}" srcOrd="3" destOrd="0" presId="urn:microsoft.com/office/officeart/2018/5/layout/IconLeafLabelList"/>
    <dgm:cxn modelId="{4EB5F782-D761-4581-8F74-2CB40254D37E}" type="presParOf" srcId="{DFB7C6D5-EC4C-475D-951F-B4D8BB93F535}" destId="{0BD5CAA7-5F99-45EC-8C4F-FB7832525668}" srcOrd="4" destOrd="0" presId="urn:microsoft.com/office/officeart/2018/5/layout/IconLeafLabelList"/>
    <dgm:cxn modelId="{2DA45845-3584-4D05-B0BC-C4F8D078E5A3}" type="presParOf" srcId="{0BD5CAA7-5F99-45EC-8C4F-FB7832525668}" destId="{6462E4E7-0730-4F89-9EFA-700F83C0E9E8}" srcOrd="0" destOrd="0" presId="urn:microsoft.com/office/officeart/2018/5/layout/IconLeafLabelList"/>
    <dgm:cxn modelId="{31741022-E5E1-4CBF-88CF-7C3A3D4008CC}" type="presParOf" srcId="{0BD5CAA7-5F99-45EC-8C4F-FB7832525668}" destId="{21494E79-C00E-4ACE-8315-C3A414E8DEF7}" srcOrd="1" destOrd="0" presId="urn:microsoft.com/office/officeart/2018/5/layout/IconLeafLabelList"/>
    <dgm:cxn modelId="{D8B14D86-95ED-462E-80F5-3287A20A431F}" type="presParOf" srcId="{0BD5CAA7-5F99-45EC-8C4F-FB7832525668}" destId="{C5C3471C-7BC6-4616-B34C-832CF1C277D0}" srcOrd="2" destOrd="0" presId="urn:microsoft.com/office/officeart/2018/5/layout/IconLeafLabelList"/>
    <dgm:cxn modelId="{5DF62CC0-C3BA-42EC-80E3-BF8CE5671408}" type="presParOf" srcId="{0BD5CAA7-5F99-45EC-8C4F-FB7832525668}" destId="{601199E9-B3C2-4523-B0C0-E941638CB60C}" srcOrd="3" destOrd="0" presId="urn:microsoft.com/office/officeart/2018/5/layout/IconLeafLabelList"/>
    <dgm:cxn modelId="{F2AB58CB-E00D-4DEA-ACBB-36292C25DA94}" type="presParOf" srcId="{DFB7C6D5-EC4C-475D-951F-B4D8BB93F535}" destId="{22AAB114-5DDA-4452-AFD4-C9C940E4C144}" srcOrd="5" destOrd="0" presId="urn:microsoft.com/office/officeart/2018/5/layout/IconLeafLabelList"/>
    <dgm:cxn modelId="{A4AF109F-8DE2-4AE9-A344-92441B992EAE}" type="presParOf" srcId="{DFB7C6D5-EC4C-475D-951F-B4D8BB93F535}" destId="{A6F54545-E544-4C0C-A64A-714C7071150C}" srcOrd="6" destOrd="0" presId="urn:microsoft.com/office/officeart/2018/5/layout/IconLeafLabelList"/>
    <dgm:cxn modelId="{9B85F137-18BF-4F42-A043-42EA5C3C3F40}" type="presParOf" srcId="{A6F54545-E544-4C0C-A64A-714C7071150C}" destId="{BA140EF9-CE1C-4F33-8CFF-A8919B43E8AB}" srcOrd="0" destOrd="0" presId="urn:microsoft.com/office/officeart/2018/5/layout/IconLeafLabelList"/>
    <dgm:cxn modelId="{010A1755-32BF-45B6-9ECD-D7BBB7C239FC}" type="presParOf" srcId="{A6F54545-E544-4C0C-A64A-714C7071150C}" destId="{4AB9B468-0B64-4AF6-B03F-6C129E6986EB}" srcOrd="1" destOrd="0" presId="urn:microsoft.com/office/officeart/2018/5/layout/IconLeafLabelList"/>
    <dgm:cxn modelId="{656EDBE7-B320-42B5-BAEE-5960B6AC7388}" type="presParOf" srcId="{A6F54545-E544-4C0C-A64A-714C7071150C}" destId="{63EA8A95-73E8-4045-A256-6328BDCC114E}" srcOrd="2" destOrd="0" presId="urn:microsoft.com/office/officeart/2018/5/layout/IconLeafLabelList"/>
    <dgm:cxn modelId="{48C6F250-16EC-4029-99D2-A6100817F3E8}" type="presParOf" srcId="{A6F54545-E544-4C0C-A64A-714C7071150C}" destId="{4EEE8BA0-3827-4139-BFC0-DF43E26859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BCFDC-BD7B-4206-B953-D42A2A04DE0D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A0097-0395-4002-AFC9-90EC4ACE2960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29E8-6DEC-4E70-AB13-347F7905DA4C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0" i="0" kern="1200"/>
            <a:t>-Matrices</a:t>
          </a:r>
          <a:endParaRPr lang="en-US" sz="1900" kern="1200"/>
        </a:p>
      </dsp:txBody>
      <dsp:txXfrm>
        <a:off x="89042" y="2289522"/>
        <a:ext cx="2368460" cy="720000"/>
      </dsp:txXfrm>
    </dsp:sp>
    <dsp:sp modelId="{192E516B-C144-4B31-A90C-E04030F2D19A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B3AFD-6EEC-45D6-8DA7-E097F7CDCCF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113B8-8D31-44AE-A8A5-439FC2D2AE21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0" i="0" kern="1200"/>
            <a:t>-Troubleshooting &amp; Debugging</a:t>
          </a:r>
          <a:endParaRPr lang="en-US" sz="1900" kern="1200"/>
        </a:p>
      </dsp:txBody>
      <dsp:txXfrm>
        <a:off x="2871984" y="2289522"/>
        <a:ext cx="2368460" cy="720000"/>
      </dsp:txXfrm>
    </dsp:sp>
    <dsp:sp modelId="{6462E4E7-0730-4F89-9EFA-700F83C0E9E8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4E79-C00E-4ACE-8315-C3A414E8DEF7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199E9-B3C2-4523-B0C0-E941638CB60C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0" i="0" kern="1200"/>
            <a:t>-Testing Phase</a:t>
          </a:r>
          <a:endParaRPr lang="en-US" sz="1900" kern="1200"/>
        </a:p>
      </dsp:txBody>
      <dsp:txXfrm>
        <a:off x="5654925" y="2289522"/>
        <a:ext cx="2368460" cy="720000"/>
      </dsp:txXfrm>
    </dsp:sp>
    <dsp:sp modelId="{BA140EF9-CE1C-4F33-8CFF-A8919B43E8AB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9B468-0B64-4AF6-B03F-6C129E6986EB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E8BA0-3827-4139-BFC0-DF43E2685936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0" i="0" kern="1200"/>
            <a:t>-Frame building</a:t>
          </a:r>
          <a:endParaRPr lang="en-US" sz="19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fif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7419-5BF5-407A-A8D9-70B045E6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3906"/>
            <a:ext cx="8344152" cy="3081746"/>
          </a:xfrm>
        </p:spPr>
        <p:txBody>
          <a:bodyPr/>
          <a:lstStyle/>
          <a:p>
            <a:r>
              <a:rPr lang="en-GB" sz="6000" dirty="0"/>
              <a:t>Gamma Undergraduate Software Support Analyst Placement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1330-0008-401F-A8FC-263B7AF9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55512"/>
            <a:ext cx="12141692" cy="602488"/>
          </a:xfrm>
        </p:spPr>
        <p:txBody>
          <a:bodyPr/>
          <a:lstStyle/>
          <a:p>
            <a:r>
              <a:rPr lang="en-GB" dirty="0"/>
              <a:t>Anas Zouhir																				17.02.2020 </a:t>
            </a:r>
          </a:p>
        </p:txBody>
      </p:sp>
      <p:pic>
        <p:nvPicPr>
          <p:cNvPr id="5" name="Picture 4" descr="A young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8B8F501-24BE-4684-BAFA-B822B304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13" y="1785938"/>
            <a:ext cx="3242123" cy="3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8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9F903-77FB-4556-949E-849DF69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" y="161925"/>
            <a:ext cx="10122646" cy="1981200"/>
          </a:xfrm>
        </p:spPr>
        <p:txBody>
          <a:bodyPr/>
          <a:lstStyle/>
          <a:p>
            <a:r>
              <a:rPr lang="en-GB" dirty="0"/>
              <a:t>Winner Validation &amp; Random AI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B1A207-4415-4C5E-B7EF-A081A655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D01C216-B971-4292-819A-CE7D9D4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072515"/>
            <a:ext cx="7726680" cy="5379720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814A88-ECEA-4625-9E86-67032C7F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436" y="1346836"/>
            <a:ext cx="3895564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FD9B6E-84F8-4C48-A681-DDC934CE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DIFFICULTIES</a:t>
            </a:r>
            <a:endParaRPr lang="en-US" sz="4200" dirty="0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Segnaposto testo 2">
            <a:extLst>
              <a:ext uri="{FF2B5EF4-FFF2-40B4-BE49-F238E27FC236}">
                <a16:creationId xmlns:a16="http://schemas.microsoft.com/office/drawing/2014/main" id="{7A9FF723-95E5-4908-907D-1FAE07594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65388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4243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614135-4815-450C-962A-6F62D41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ACHIEVEMENTS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8E134C-2E53-47F0-B269-84A457E7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452" y="919481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Learning OOP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Avoiding Bad smell coding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Working with design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Back end &amp; Front end combined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Better understanding of debugging tools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High Cohesion (Every class specific task)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Low Coupling 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62D9-A617-4775-B9CA-962A7B0B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-304800"/>
            <a:ext cx="11477625" cy="3733800"/>
          </a:xfrm>
        </p:spPr>
        <p:txBody>
          <a:bodyPr/>
          <a:lstStyle/>
          <a:p>
            <a:pPr algn="ctr"/>
            <a:r>
              <a:rPr lang="en-GB" dirty="0"/>
              <a:t>THANK YOU VERY MUCH FOR YOUR ATTENTION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0ECA8-4CFB-464A-8355-9250498C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0" y="384522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886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80096-D2BA-404F-9940-6B94D7BF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22" y="1658098"/>
            <a:ext cx="3673299" cy="15745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21FD6-C902-49E5-B3FC-8EDDA200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7594" y="3379980"/>
            <a:ext cx="3571163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Brunel university student</a:t>
            </a:r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Computer science</a:t>
            </a:r>
          </a:p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Second year</a:t>
            </a: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2A898B3C-A8A5-4154-9D57-BADEA929D1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57" r="8398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6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C568FB-C64F-4EC8-AB02-075D08F8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107" y="0"/>
            <a:ext cx="3573504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F9E501-82FD-4B38-8A53-EE93DC503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0365" y="1295400"/>
            <a:ext cx="3574834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87DCE-37B6-4ED4-AAE9-2708C8E3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24" y="1578479"/>
            <a:ext cx="2641815" cy="10912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9267-362E-4AD4-9344-5259AD52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74" y="442937"/>
            <a:ext cx="2641815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 dirty="0"/>
              <a:t>FINCH ROBOT</a:t>
            </a:r>
          </a:p>
        </p:txBody>
      </p:sp>
      <p:pic>
        <p:nvPicPr>
          <p:cNvPr id="9" name="Immagine 8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47463385-87C5-484A-A88B-36DA5613D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23960"/>
          <a:stretch/>
        </p:blipFill>
        <p:spPr>
          <a:xfrm>
            <a:off x="1997459" y="3275592"/>
            <a:ext cx="5142127" cy="3550275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7AC11D-F6B6-4902-890A-8107F44A5A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8701" r="410" b="-5"/>
          <a:stretch/>
        </p:blipFill>
        <p:spPr>
          <a:xfrm>
            <a:off x="4338407" y="758748"/>
            <a:ext cx="3090250" cy="2133599"/>
          </a:xfrm>
          <a:prstGeom prst="rect">
            <a:avLst/>
          </a:prstGeom>
        </p:spPr>
      </p:pic>
      <p:pic>
        <p:nvPicPr>
          <p:cNvPr id="7" name="Immagine 6" descr="Immagine che contiene tavolo, sedendo, piccolo, casco&#10;&#10;Descrizione generata automaticamente">
            <a:extLst>
              <a:ext uri="{FF2B5EF4-FFF2-40B4-BE49-F238E27FC236}">
                <a16:creationId xmlns:a16="http://schemas.microsoft.com/office/drawing/2014/main" id="{7DACB927-2052-483F-A591-085990BAE4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t="11495" r="-3" b="-3"/>
          <a:stretch/>
        </p:blipFill>
        <p:spPr>
          <a:xfrm>
            <a:off x="124125" y="763397"/>
            <a:ext cx="4120835" cy="2133598"/>
          </a:xfrm>
          <a:prstGeom prst="rect">
            <a:avLst/>
          </a:prstGeom>
        </p:spPr>
      </p:pic>
      <p:pic>
        <p:nvPicPr>
          <p:cNvPr id="13" name="Immagine 12" descr="Immagine che contiene disegnando, maglietta&#10;&#10;Descrizione generata automaticamente">
            <a:extLst>
              <a:ext uri="{FF2B5EF4-FFF2-40B4-BE49-F238E27FC236}">
                <a16:creationId xmlns:a16="http://schemas.microsoft.com/office/drawing/2014/main" id="{CD98EBE2-65E1-4726-B5A5-75D0B75D0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399853">
            <a:off x="116535" y="5705612"/>
            <a:ext cx="1495425" cy="747713"/>
          </a:xfrm>
          <a:prstGeom prst="rect">
            <a:avLst/>
          </a:prstGeom>
        </p:spPr>
      </p:pic>
      <p:pic>
        <p:nvPicPr>
          <p:cNvPr id="19" name="Immagine 18" descr="Immagine che contiene luce&#10;&#10;Descrizione generata automaticamente">
            <a:extLst>
              <a:ext uri="{FF2B5EF4-FFF2-40B4-BE49-F238E27FC236}">
                <a16:creationId xmlns:a16="http://schemas.microsoft.com/office/drawing/2014/main" id="{26A25FD4-942F-4B84-8C8D-6AA2EAB63A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8588" y="3936343"/>
            <a:ext cx="2143125" cy="2143125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19832E4-9F86-46C5-A014-D69C9B376D13}"/>
              </a:ext>
            </a:extLst>
          </p:cNvPr>
          <p:cNvSpPr txBox="1">
            <a:spLocks/>
          </p:cNvSpPr>
          <p:nvPr/>
        </p:nvSpPr>
        <p:spPr>
          <a:xfrm>
            <a:off x="4231337" y="433980"/>
            <a:ext cx="2641815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cap="all" dirty="0"/>
              <a:t>NETWORKING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92C6E89-812F-4416-A0A9-C59069FF6310}"/>
              </a:ext>
            </a:extLst>
          </p:cNvPr>
          <p:cNvSpPr txBox="1">
            <a:spLocks/>
          </p:cNvSpPr>
          <p:nvPr/>
        </p:nvSpPr>
        <p:spPr>
          <a:xfrm>
            <a:off x="3353084" y="2892347"/>
            <a:ext cx="294946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cap="all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3619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CDD9D7-0827-4CFC-BEBD-37536968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6" y="159992"/>
            <a:ext cx="3401498" cy="1533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Connect 4 JAVA </a:t>
            </a:r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9AB131-7967-49DB-BF1A-340E45E0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471" y="1963346"/>
            <a:ext cx="3317951" cy="370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My very first project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Hard but satisfactory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Achieved a high grade	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MADE ME APPRECIATE THE ART OF PROGRAMMING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307ADEA-F628-404C-B3A1-2DADAF41D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452" y="2139864"/>
            <a:ext cx="3148022" cy="3187870"/>
          </a:xfrm>
          <a:prstGeom prst="rect">
            <a:avLst/>
          </a:prstGeom>
          <a:effectLst/>
        </p:spPr>
      </p:pic>
      <p:pic>
        <p:nvPicPr>
          <p:cNvPr id="5" name="Immagine 4" descr="Immagine che contiene remoto&#10;&#10;Descrizione generata automaticamente">
            <a:extLst>
              <a:ext uri="{FF2B5EF4-FFF2-40B4-BE49-F238E27FC236}">
                <a16:creationId xmlns:a16="http://schemas.microsoft.com/office/drawing/2014/main" id="{832E551D-63E6-45F7-AE2F-C10A49E51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091" y="2159788"/>
            <a:ext cx="3148022" cy="31480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218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621468-772F-4F9A-BBCB-7881FE79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0" y="218630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WATERFALL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A730B-C13C-46B0-AD04-B1502952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830" y="1856528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Fixed requirements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Fixed time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NO second thoughts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Same method for study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Fast, efficient and reliable</a:t>
            </a:r>
          </a:p>
        </p:txBody>
      </p:sp>
      <p:pic>
        <p:nvPicPr>
          <p:cNvPr id="5" name="Immagine 4" descr="Immagine che contiene nero, segnale, orologio, via&#10;&#10;Descrizione generata automaticamente">
            <a:extLst>
              <a:ext uri="{FF2B5EF4-FFF2-40B4-BE49-F238E27FC236}">
                <a16:creationId xmlns:a16="http://schemas.microsoft.com/office/drawing/2014/main" id="{009132A9-7C64-4A29-8E5B-8858A7EC4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558" y="1676400"/>
            <a:ext cx="5584419" cy="4188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AE67CE-4B84-495B-A39E-DDF04901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PHASE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logical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C8EEC52-3B51-4E61-BF25-975D65082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7" y="857250"/>
            <a:ext cx="7376250" cy="53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5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59DFE-0160-4994-9EF4-EA4E1A20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2" y="83968"/>
            <a:ext cx="5201458" cy="1508464"/>
          </a:xfrm>
        </p:spPr>
        <p:txBody>
          <a:bodyPr/>
          <a:lstStyle/>
          <a:p>
            <a:r>
              <a:rPr lang="en-GB" dirty="0"/>
              <a:t>CODING PHASE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043E15-0FCF-4F35-8FA1-9C1E46C9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05" y="2467993"/>
            <a:ext cx="3925090" cy="3480046"/>
          </a:xfrm>
        </p:spPr>
        <p:txBody>
          <a:bodyPr/>
          <a:lstStyle/>
          <a:p>
            <a:r>
              <a:rPr lang="en-GB" dirty="0"/>
              <a:t>Avoid GOD Class</a:t>
            </a:r>
          </a:p>
          <a:p>
            <a:r>
              <a:rPr lang="en-GB" dirty="0"/>
              <a:t>Object Oriented Programming:</a:t>
            </a:r>
          </a:p>
          <a:p>
            <a:r>
              <a:rPr lang="en-GB" dirty="0"/>
              <a:t>-Inheritance</a:t>
            </a:r>
          </a:p>
          <a:p>
            <a:r>
              <a:rPr lang="en-GB" dirty="0"/>
              <a:t>-Polymorphism</a:t>
            </a:r>
          </a:p>
          <a:p>
            <a:r>
              <a:rPr lang="en-GB" dirty="0"/>
              <a:t>-Encapsulation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65570B-9971-4255-8F57-4FE361A6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4" y="1513643"/>
            <a:ext cx="11590638" cy="457200"/>
          </a:xfrm>
          <a:prstGeom prst="rect">
            <a:avLst/>
          </a:prstGeom>
        </p:spPr>
      </p:pic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0FF1E76-D31C-43A7-901C-E6DBF55D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32" y="2550665"/>
            <a:ext cx="6017395" cy="36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8F43A-8815-4336-B042-C2293198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2" y="193145"/>
            <a:ext cx="9234031" cy="1981200"/>
          </a:xfrm>
        </p:spPr>
        <p:txBody>
          <a:bodyPr/>
          <a:lstStyle/>
          <a:p>
            <a:r>
              <a:rPr lang="en-GB" dirty="0"/>
              <a:t>FRAME BUILDER &amp; MAIN CLASS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FFBB35-BD62-471E-8F14-D7D95EBC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5733FC-81D1-493B-82A9-CD1F6D8A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2" y="4587240"/>
            <a:ext cx="3672840" cy="1219200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ED83DE-B081-41D6-B1D4-D04BBA50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2" y="1333500"/>
            <a:ext cx="5158740" cy="313944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A61AEEB-0B99-400C-9937-58D6838A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27" y="2288645"/>
            <a:ext cx="6155451" cy="43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99ABF-A0ED-4365-AE3F-233681D6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52" y="275947"/>
            <a:ext cx="8825659" cy="1981200"/>
          </a:xfrm>
        </p:spPr>
        <p:txBody>
          <a:bodyPr/>
          <a:lstStyle/>
          <a:p>
            <a:r>
              <a:rPr lang="en-GB" dirty="0"/>
              <a:t>AI Strategy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82A374-F00A-4F21-A53A-69F56D26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F22FAEA-AB4C-4D9F-A37D-0570EE58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3646369"/>
            <a:ext cx="4450079" cy="3112406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8E0E679-81A3-4E2B-AD57-5429FF75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1" y="1236996"/>
            <a:ext cx="3964304" cy="235393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6D6C0C5-0C6A-4805-A9A1-676E645D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" y="1965795"/>
            <a:ext cx="6872438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0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Gamma Undergraduate Software Support Analyst Placement</vt:lpstr>
      <vt:lpstr>Who am I?</vt:lpstr>
      <vt:lpstr>PROJECTS</vt:lpstr>
      <vt:lpstr>Connect 4 JAVA </vt:lpstr>
      <vt:lpstr>WATERFALL METHODOLOGY</vt:lpstr>
      <vt:lpstr>DESIGN PHASE logical</vt:lpstr>
      <vt:lpstr>CODING PHASE</vt:lpstr>
      <vt:lpstr>FRAME BUILDER &amp; MAIN CLASS</vt:lpstr>
      <vt:lpstr>AI Strategy</vt:lpstr>
      <vt:lpstr>Winner Validation &amp; Random AI</vt:lpstr>
      <vt:lpstr>DIFFICULTIES</vt:lpstr>
      <vt:lpstr>ACHIEVEMENTS</vt:lpstr>
      <vt:lpstr>THANK YOU VERY MUCH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Undergraduate Software Support Analyst Placement</dc:title>
  <dc:creator> </dc:creator>
  <cp:lastModifiedBy> </cp:lastModifiedBy>
  <cp:revision>2</cp:revision>
  <dcterms:created xsi:type="dcterms:W3CDTF">2020-02-17T00:13:53Z</dcterms:created>
  <dcterms:modified xsi:type="dcterms:W3CDTF">2020-02-17T00:20:17Z</dcterms:modified>
</cp:coreProperties>
</file>