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4"/>
  </p:sldMasterIdLst>
  <p:notesMasterIdLst>
    <p:notesMasterId r:id="rId45"/>
  </p:notesMasterIdLst>
  <p:handoutMasterIdLst>
    <p:handoutMasterId r:id="rId46"/>
  </p:handoutMasterIdLst>
  <p:sldIdLst>
    <p:sldId id="449" r:id="rId5"/>
    <p:sldId id="454" r:id="rId6"/>
    <p:sldId id="455" r:id="rId7"/>
    <p:sldId id="456" r:id="rId8"/>
    <p:sldId id="481" r:id="rId9"/>
    <p:sldId id="480" r:id="rId10"/>
    <p:sldId id="482" r:id="rId11"/>
    <p:sldId id="483" r:id="rId12"/>
    <p:sldId id="486" r:id="rId13"/>
    <p:sldId id="487" r:id="rId14"/>
    <p:sldId id="505" r:id="rId15"/>
    <p:sldId id="489" r:id="rId16"/>
    <p:sldId id="488" r:id="rId17"/>
    <p:sldId id="493" r:id="rId18"/>
    <p:sldId id="510" r:id="rId19"/>
    <p:sldId id="511" r:id="rId20"/>
    <p:sldId id="492" r:id="rId21"/>
    <p:sldId id="498" r:id="rId22"/>
    <p:sldId id="490" r:id="rId23"/>
    <p:sldId id="479" r:id="rId24"/>
    <p:sldId id="499" r:id="rId25"/>
    <p:sldId id="495" r:id="rId26"/>
    <p:sldId id="497" r:id="rId27"/>
    <p:sldId id="496" r:id="rId28"/>
    <p:sldId id="517" r:id="rId29"/>
    <p:sldId id="501" r:id="rId30"/>
    <p:sldId id="502" r:id="rId31"/>
    <p:sldId id="491" r:id="rId32"/>
    <p:sldId id="494" r:id="rId33"/>
    <p:sldId id="512" r:id="rId34"/>
    <p:sldId id="476" r:id="rId35"/>
    <p:sldId id="513" r:id="rId36"/>
    <p:sldId id="460" r:id="rId37"/>
    <p:sldId id="509" r:id="rId38"/>
    <p:sldId id="458" r:id="rId39"/>
    <p:sldId id="507" r:id="rId40"/>
    <p:sldId id="515" r:id="rId41"/>
    <p:sldId id="514" r:id="rId42"/>
    <p:sldId id="506" r:id="rId43"/>
    <p:sldId id="516" r:id="rId44"/>
  </p:sldIdLst>
  <p:sldSz cx="9144000" cy="5143500" type="screen16x9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D0D"/>
    <a:srgbClr val="00CA75"/>
    <a:srgbClr val="75E0AC"/>
    <a:srgbClr val="F1F1F2"/>
    <a:srgbClr val="4D4D4D"/>
    <a:srgbClr val="BCD3EE"/>
    <a:srgbClr val="D9D9D9"/>
    <a:srgbClr val="008000"/>
    <a:srgbClr val="378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C1FB-1004-4151-8318-49C03A772664}" v="68910" dt="2019-02-27T10:25:10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66901" autoAdjust="0"/>
  </p:normalViewPr>
  <p:slideViewPr>
    <p:cSldViewPr>
      <p:cViewPr varScale="1">
        <p:scale>
          <a:sx n="101" d="100"/>
          <a:sy n="101" d="100"/>
        </p:scale>
        <p:origin x="199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4888" y="20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k, Jens" userId="df113f2b-fa88-4c0a-8bf2-43bb6166595c" providerId="ADAL" clId="{9240C1FB-1004-4151-8318-49C03A772664}"/>
    <pc:docChg chg="undo redo custSel addSld delSld modSld sldOrd modNotesMaster modHandout">
      <pc:chgData name="Lorek, Jens" userId="df113f2b-fa88-4c0a-8bf2-43bb6166595c" providerId="ADAL" clId="{9240C1FB-1004-4151-8318-49C03A772664}" dt="2019-02-27T10:25:10.213" v="68762"/>
      <pc:docMkLst>
        <pc:docMk/>
      </pc:docMkLst>
      <pc:sldChg chg="addSp modSp add del ord modNotesTx">
        <pc:chgData name="Lorek, Jens" userId="df113f2b-fa88-4c0a-8bf2-43bb6166595c" providerId="ADAL" clId="{9240C1FB-1004-4151-8318-49C03A772664}" dt="2019-02-26T22:14:24.275" v="68092" actId="20577"/>
        <pc:sldMkLst>
          <pc:docMk/>
          <pc:sldMk cId="1313348262" sldId="449"/>
        </pc:sldMkLst>
        <pc:spChg chg="mod">
          <ac:chgData name="Lorek, Jens" userId="df113f2b-fa88-4c0a-8bf2-43bb6166595c" providerId="ADAL" clId="{9240C1FB-1004-4151-8318-49C03A772664}" dt="2019-02-22T11:47:31.506" v="40454"/>
          <ac:spMkLst>
            <pc:docMk/>
            <pc:sldMk cId="1313348262" sldId="449"/>
            <ac:spMk id="8" creationId="{5B160391-4C52-47B0-A5FD-DD11709B7C02}"/>
          </ac:spMkLst>
        </pc:spChg>
        <pc:spChg chg="mod">
          <ac:chgData name="Lorek, Jens" userId="df113f2b-fa88-4c0a-8bf2-43bb6166595c" providerId="ADAL" clId="{9240C1FB-1004-4151-8318-49C03A772664}" dt="2019-02-22T11:47:24.654" v="40453" actId="20577"/>
          <ac:spMkLst>
            <pc:docMk/>
            <pc:sldMk cId="1313348262" sldId="449"/>
            <ac:spMk id="12" creationId="{A2137DA2-CB90-470E-9AC1-47A4FED61C59}"/>
          </ac:spMkLst>
        </pc:spChg>
        <pc:spChg chg="mod">
          <ac:chgData name="Lorek, Jens" userId="df113f2b-fa88-4c0a-8bf2-43bb6166595c" providerId="ADAL" clId="{9240C1FB-1004-4151-8318-49C03A772664}" dt="2019-02-22T11:47:16.620" v="40419" actId="20577"/>
          <ac:spMkLst>
            <pc:docMk/>
            <pc:sldMk cId="1313348262" sldId="449"/>
            <ac:spMk id="16" creationId="{0AD0AD2E-8293-164A-A13D-D3C401D8F936}"/>
          </ac:spMkLst>
        </pc:spChg>
        <pc:picChg chg="mod">
          <ac:chgData name="Lorek, Jens" userId="df113f2b-fa88-4c0a-8bf2-43bb6166595c" providerId="ADAL" clId="{9240C1FB-1004-4151-8318-49C03A772664}" dt="2019-02-26T17:02:26.353" v="68068" actId="1076"/>
          <ac:picMkLst>
            <pc:docMk/>
            <pc:sldMk cId="1313348262" sldId="449"/>
            <ac:picMk id="2" creationId="{50959B87-A4A1-4B21-A419-116E680E0861}"/>
          </ac:picMkLst>
        </pc:picChg>
        <pc:picChg chg="add mod ord">
          <ac:chgData name="Lorek, Jens" userId="df113f2b-fa88-4c0a-8bf2-43bb6166595c" providerId="ADAL" clId="{9240C1FB-1004-4151-8318-49C03A772664}" dt="2019-02-26T17:02:10.075" v="68067" actId="167"/>
          <ac:picMkLst>
            <pc:docMk/>
            <pc:sldMk cId="1313348262" sldId="449"/>
            <ac:picMk id="6" creationId="{F6BFFF85-3E0F-409C-90B1-522E3945C061}"/>
          </ac:picMkLst>
        </pc:picChg>
        <pc:cxnChg chg="mod">
          <ac:chgData name="Lorek, Jens" userId="df113f2b-fa88-4c0a-8bf2-43bb6166595c" providerId="ADAL" clId="{9240C1FB-1004-4151-8318-49C03A772664}" dt="2019-02-26T22:12:51.365" v="68090" actId="1037"/>
          <ac:cxnSpMkLst>
            <pc:docMk/>
            <pc:sldMk cId="1313348262" sldId="449"/>
            <ac:cxnSpMk id="9" creationId="{D6D13122-44CE-4ACD-A78B-362FC436AEB5}"/>
          </ac:cxnSpMkLst>
        </pc:cxnChg>
      </pc:sldChg>
      <pc:sldChg chg="addSp delSp modSp add del modNotes modNotesTx">
        <pc:chgData name="Lorek, Jens" userId="df113f2b-fa88-4c0a-8bf2-43bb6166595c" providerId="ADAL" clId="{9240C1FB-1004-4151-8318-49C03A772664}" dt="2019-02-27T06:53:10.619" v="68474" actId="27636"/>
        <pc:sldMkLst>
          <pc:docMk/>
          <pc:sldMk cId="562125928" sldId="454"/>
        </pc:sldMkLst>
        <pc:spChg chg="mod">
          <ac:chgData name="Lorek, Jens" userId="df113f2b-fa88-4c0a-8bf2-43bb6166595c" providerId="ADAL" clId="{9240C1FB-1004-4151-8318-49C03A772664}" dt="2019-02-22T08:47:38.391" v="32679" actId="20577"/>
          <ac:spMkLst>
            <pc:docMk/>
            <pc:sldMk cId="562125928" sldId="454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3:05.738" v="4955" actId="478"/>
          <ac:spMkLst>
            <pc:docMk/>
            <pc:sldMk cId="562125928" sldId="454"/>
            <ac:spMk id="4" creationId="{6FF813FF-A87A-4463-A1B5-C9067DC7501C}"/>
          </ac:spMkLst>
        </pc:spChg>
        <pc:spChg chg="add del mod">
          <ac:chgData name="Lorek, Jens" userId="df113f2b-fa88-4c0a-8bf2-43bb6166595c" providerId="ADAL" clId="{9240C1FB-1004-4151-8318-49C03A772664}" dt="2019-02-01T11:13:05.527" v="4954" actId="478"/>
          <ac:spMkLst>
            <pc:docMk/>
            <pc:sldMk cId="562125928" sldId="454"/>
            <ac:spMk id="6" creationId="{86916945-613D-4D51-89D1-7CF1EA52CFA9}"/>
          </ac:spMkLst>
        </pc:spChg>
        <pc:spChg chg="add del mod">
          <ac:chgData name="Lorek, Jens" userId="df113f2b-fa88-4c0a-8bf2-43bb6166595c" providerId="ADAL" clId="{9240C1FB-1004-4151-8318-49C03A772664}" dt="2019-02-01T11:13:27.842" v="4987" actId="478"/>
          <ac:spMkLst>
            <pc:docMk/>
            <pc:sldMk cId="562125928" sldId="454"/>
            <ac:spMk id="9" creationId="{EB5F4D73-2311-402C-9CEE-CCEFAFB4FE7F}"/>
          </ac:spMkLst>
        </pc:spChg>
        <pc:spChg chg="mod">
          <ac:chgData name="Lorek, Jens" userId="df113f2b-fa88-4c0a-8bf2-43bb6166595c" providerId="ADAL" clId="{9240C1FB-1004-4151-8318-49C03A772664}" dt="2019-02-22T09:33:00.327" v="34865" actId="20577"/>
          <ac:spMkLst>
            <pc:docMk/>
            <pc:sldMk cId="562125928" sldId="454"/>
            <ac:spMk id="11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3:26.728" v="4986" actId="478"/>
          <ac:spMkLst>
            <pc:docMk/>
            <pc:sldMk cId="562125928" sldId="454"/>
            <ac:spMk id="1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3:28.949" v="4988" actId="478"/>
          <ac:spMkLst>
            <pc:docMk/>
            <pc:sldMk cId="562125928" sldId="454"/>
            <ac:spMk id="13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3:31.809" v="4990" actId="478"/>
          <ac:spMkLst>
            <pc:docMk/>
            <pc:sldMk cId="562125928" sldId="454"/>
            <ac:spMk id="14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3:30.762" v="4989" actId="478"/>
          <ac:spMkLst>
            <pc:docMk/>
            <pc:sldMk cId="562125928" sldId="454"/>
            <ac:spMk id="15" creationId="{E74F4B3F-66E0-4BD5-BC5B-3A63E6206698}"/>
          </ac:spMkLst>
        </pc:spChg>
        <pc:spChg chg="add del mod">
          <ac:chgData name="Lorek, Jens" userId="df113f2b-fa88-4c0a-8bf2-43bb6166595c" providerId="ADAL" clId="{9240C1FB-1004-4151-8318-49C03A772664}" dt="2019-02-01T11:13:33.124" v="4991" actId="478"/>
          <ac:spMkLst>
            <pc:docMk/>
            <pc:sldMk cId="562125928" sldId="454"/>
            <ac:spMk id="17" creationId="{8B0F1F9E-A659-4BA8-9250-0062C335CA70}"/>
          </ac:spMkLst>
        </pc:spChg>
        <pc:picChg chg="del">
          <ac:chgData name="Lorek, Jens" userId="df113f2b-fa88-4c0a-8bf2-43bb6166595c" providerId="ADAL" clId="{9240C1FB-1004-4151-8318-49C03A772664}" dt="2019-02-15T13:18:26.319" v="25323"/>
          <ac:picMkLst>
            <pc:docMk/>
            <pc:sldMk cId="562125928" sldId="454"/>
            <ac:picMk id="7" creationId="{03A754D2-DEB5-4A69-8CD9-39A9A755C4FC}"/>
          </ac:picMkLst>
        </pc:picChg>
        <pc:picChg chg="add mod">
          <ac:chgData name="Lorek, Jens" userId="df113f2b-fa88-4c0a-8bf2-43bb6166595c" providerId="ADAL" clId="{9240C1FB-1004-4151-8318-49C03A772664}" dt="2019-02-15T13:18:56.848" v="25332" actId="1035"/>
          <ac:picMkLst>
            <pc:docMk/>
            <pc:sldMk cId="562125928" sldId="454"/>
            <ac:picMk id="11266" creationId="{9116EDDC-9FC2-481D-BF5F-DC77B6ADA80F}"/>
          </ac:picMkLst>
        </pc:picChg>
      </pc:sldChg>
      <pc:sldChg chg="addSp delSp modSp add del ord modNotes modNotesTx">
        <pc:chgData name="Lorek, Jens" userId="df113f2b-fa88-4c0a-8bf2-43bb6166595c" providerId="ADAL" clId="{9240C1FB-1004-4151-8318-49C03A772664}" dt="2019-02-26T16:02:27.703" v="61355" actId="27636"/>
        <pc:sldMkLst>
          <pc:docMk/>
          <pc:sldMk cId="3773431266" sldId="455"/>
        </pc:sldMkLst>
        <pc:spChg chg="add del mod">
          <ac:chgData name="Lorek, Jens" userId="df113f2b-fa88-4c0a-8bf2-43bb6166595c" providerId="ADAL" clId="{9240C1FB-1004-4151-8318-49C03A772664}" dt="2019-02-01T11:12:15.214" v="4893" actId="207"/>
          <ac:spMkLst>
            <pc:docMk/>
            <pc:sldMk cId="3773431266" sldId="455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12:00.214" v="4873" actId="478"/>
          <ac:spMkLst>
            <pc:docMk/>
            <pc:sldMk cId="3773431266" sldId="455"/>
            <ac:spMk id="4" creationId="{2990BECA-946A-488B-AC7C-CE391F571C2B}"/>
          </ac:spMkLst>
        </pc:spChg>
        <pc:spChg chg="add del mod">
          <ac:chgData name="Lorek, Jens" userId="df113f2b-fa88-4c0a-8bf2-43bb6166595c" providerId="ADAL" clId="{9240C1FB-1004-4151-8318-49C03A772664}" dt="2019-02-15T13:26:25.198" v="25481" actId="478"/>
          <ac:spMkLst>
            <pc:docMk/>
            <pc:sldMk cId="3773431266" sldId="455"/>
            <ac:spMk id="4" creationId="{9521434C-945D-4740-8336-E02073BF48F4}"/>
          </ac:spMkLst>
        </pc:spChg>
        <pc:spChg chg="add del mod">
          <ac:chgData name="Lorek, Jens" userId="df113f2b-fa88-4c0a-8bf2-43bb6166595c" providerId="ADAL" clId="{9240C1FB-1004-4151-8318-49C03A772664}" dt="2019-02-15T13:26:25.041" v="25480" actId="478"/>
          <ac:spMkLst>
            <pc:docMk/>
            <pc:sldMk cId="3773431266" sldId="455"/>
            <ac:spMk id="6" creationId="{79886711-7B05-47E9-AB7B-446274CA7ED6}"/>
          </ac:spMkLst>
        </pc:spChg>
        <pc:spChg chg="add del">
          <ac:chgData name="Lorek, Jens" userId="df113f2b-fa88-4c0a-8bf2-43bb6166595c" providerId="ADAL" clId="{9240C1FB-1004-4151-8318-49C03A772664}" dt="2019-02-01T11:11:47.842" v="4851"/>
          <ac:spMkLst>
            <pc:docMk/>
            <pc:sldMk cId="3773431266" sldId="455"/>
            <ac:spMk id="10" creationId="{2E8BCEFB-1B7D-4F7E-A420-40FA88A31472}"/>
          </ac:spMkLst>
        </pc:spChg>
        <pc:spChg chg="add del mod">
          <ac:chgData name="Lorek, Jens" userId="df113f2b-fa88-4c0a-8bf2-43bb6166595c" providerId="ADAL" clId="{9240C1FB-1004-4151-8318-49C03A772664}" dt="2019-02-15T13:26:25.802" v="25483" actId="478"/>
          <ac:spMkLst>
            <pc:docMk/>
            <pc:sldMk cId="3773431266" sldId="455"/>
            <ac:spMk id="10" creationId="{8763C417-9693-4BDA-8A72-C833F5670DC2}"/>
          </ac:spMkLst>
        </pc:spChg>
        <pc:spChg chg="mod">
          <ac:chgData name="Lorek, Jens" userId="df113f2b-fa88-4c0a-8bf2-43bb6166595c" providerId="ADAL" clId="{9240C1FB-1004-4151-8318-49C03A772664}" dt="2019-02-22T11:04:07.028" v="36559" actId="20577"/>
          <ac:spMkLst>
            <pc:docMk/>
            <pc:sldMk cId="3773431266" sldId="455"/>
            <ac:spMk id="11" creationId="{00000000-0000-0000-0000-000000000000}"/>
          </ac:spMkLst>
        </pc:spChg>
        <pc:spChg chg="add del">
          <ac:chgData name="Lorek, Jens" userId="df113f2b-fa88-4c0a-8bf2-43bb6166595c" providerId="ADAL" clId="{9240C1FB-1004-4151-8318-49C03A772664}" dt="2019-02-15T13:26:25.009" v="25477" actId="478"/>
          <ac:spMkLst>
            <pc:docMk/>
            <pc:sldMk cId="3773431266" sldId="455"/>
            <ac:spMk id="1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15T13:26:25.009" v="25479" actId="478"/>
          <ac:spMkLst>
            <pc:docMk/>
            <pc:sldMk cId="3773431266" sldId="455"/>
            <ac:spMk id="13" creationId="{00000000-0000-0000-0000-000000000000}"/>
          </ac:spMkLst>
        </pc:spChg>
        <pc:spChg chg="add del">
          <ac:chgData name="Lorek, Jens" userId="df113f2b-fa88-4c0a-8bf2-43bb6166595c" providerId="ADAL" clId="{9240C1FB-1004-4151-8318-49C03A772664}" dt="2019-02-15T13:26:25.802" v="25482" actId="478"/>
          <ac:spMkLst>
            <pc:docMk/>
            <pc:sldMk cId="3773431266" sldId="455"/>
            <ac:spMk id="14" creationId="{00000000-0000-0000-0000-000000000000}"/>
          </ac:spMkLst>
        </pc:spChg>
        <pc:picChg chg="add del">
          <ac:chgData name="Lorek, Jens" userId="df113f2b-fa88-4c0a-8bf2-43bb6166595c" providerId="ADAL" clId="{9240C1FB-1004-4151-8318-49C03A772664}" dt="2019-02-15T13:19:21.848" v="25333" actId="478"/>
          <ac:picMkLst>
            <pc:docMk/>
            <pc:sldMk cId="3773431266" sldId="455"/>
            <ac:picMk id="7" creationId="{452EC6FB-4D3B-4B1E-BE47-F52BA8EDEA31}"/>
          </ac:picMkLst>
        </pc:picChg>
        <pc:picChg chg="add mod">
          <ac:chgData name="Lorek, Jens" userId="df113f2b-fa88-4c0a-8bf2-43bb6166595c" providerId="ADAL" clId="{9240C1FB-1004-4151-8318-49C03A772664}" dt="2019-02-15T13:19:58.491" v="25415"/>
          <ac:picMkLst>
            <pc:docMk/>
            <pc:sldMk cId="3773431266" sldId="455"/>
            <ac:picMk id="8" creationId="{D36C181E-DEF1-40C4-88CB-CD91923751CE}"/>
          </ac:picMkLst>
        </pc:picChg>
      </pc:sldChg>
      <pc:sldChg chg="addSp delSp modSp modNotes modNotesTx">
        <pc:chgData name="Lorek, Jens" userId="df113f2b-fa88-4c0a-8bf2-43bb6166595c" providerId="ADAL" clId="{9240C1FB-1004-4151-8318-49C03A772664}" dt="2019-02-26T15:52:21.948" v="60129" actId="20577"/>
        <pc:sldMkLst>
          <pc:docMk/>
          <pc:sldMk cId="2380359948" sldId="456"/>
        </pc:sldMkLst>
        <pc:picChg chg="add mod">
          <ac:chgData name="Lorek, Jens" userId="df113f2b-fa88-4c0a-8bf2-43bb6166595c" providerId="ADAL" clId="{9240C1FB-1004-4151-8318-49C03A772664}" dt="2019-02-22T09:16:41.642" v="34617" actId="1076"/>
          <ac:picMkLst>
            <pc:docMk/>
            <pc:sldMk cId="2380359948" sldId="456"/>
            <ac:picMk id="2" creationId="{E1EB9690-8D70-41EF-801F-C9A9D2A2ED73}"/>
          </ac:picMkLst>
        </pc:picChg>
        <pc:picChg chg="del mod">
          <ac:chgData name="Lorek, Jens" userId="df113f2b-fa88-4c0a-8bf2-43bb6166595c" providerId="ADAL" clId="{9240C1FB-1004-4151-8318-49C03A772664}" dt="2019-02-22T09:16:08.177" v="34609" actId="478"/>
          <ac:picMkLst>
            <pc:docMk/>
            <pc:sldMk cId="2380359948" sldId="456"/>
            <ac:picMk id="5" creationId="{2340A656-21FC-4978-B2A9-381EC366A497}"/>
          </ac:picMkLst>
        </pc:picChg>
        <pc:picChg chg="add mod">
          <ac:chgData name="Lorek, Jens" userId="df113f2b-fa88-4c0a-8bf2-43bb6166595c" providerId="ADAL" clId="{9240C1FB-1004-4151-8318-49C03A772664}" dt="2019-02-22T09:16:38.652" v="34616" actId="1076"/>
          <ac:picMkLst>
            <pc:docMk/>
            <pc:sldMk cId="2380359948" sldId="456"/>
            <ac:picMk id="2050" creationId="{4DF04CC2-26EA-4092-93C6-FCF74E74A1C1}"/>
          </ac:picMkLst>
        </pc:picChg>
      </pc:sldChg>
      <pc:sldChg chg="addSp modSp add modNotesTx">
        <pc:chgData name="Lorek, Jens" userId="df113f2b-fa88-4c0a-8bf2-43bb6166595c" providerId="ADAL" clId="{9240C1FB-1004-4151-8318-49C03A772664}" dt="2019-02-25T21:40:12.269" v="59195" actId="20577"/>
        <pc:sldMkLst>
          <pc:docMk/>
          <pc:sldMk cId="246913991" sldId="458"/>
        </pc:sldMkLst>
        <pc:spChg chg="mod">
          <ac:chgData name="Lorek, Jens" userId="df113f2b-fa88-4c0a-8bf2-43bb6166595c" providerId="ADAL" clId="{9240C1FB-1004-4151-8318-49C03A772664}" dt="2019-02-25T20:33:25.075" v="55448" actId="20577"/>
          <ac:spMkLst>
            <pc:docMk/>
            <pc:sldMk cId="246913991" sldId="458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1:29:51.184" v="57662" actId="20577"/>
          <ac:spMkLst>
            <pc:docMk/>
            <pc:sldMk cId="246913991" sldId="458"/>
            <ac:spMk id="5" creationId="{6CBF60E1-4081-4EB0-9359-AC5FDF08C120}"/>
          </ac:spMkLst>
        </pc:spChg>
        <pc:spChg chg="mod">
          <ac:chgData name="Lorek, Jens" userId="df113f2b-fa88-4c0a-8bf2-43bb6166595c" providerId="ADAL" clId="{9240C1FB-1004-4151-8318-49C03A772664}" dt="2019-02-25T21:30:22.868" v="57696" actId="1038"/>
          <ac:spMkLst>
            <pc:docMk/>
            <pc:sldMk cId="246913991" sldId="458"/>
            <ac:spMk id="10" creationId="{35CF514E-38B6-4B08-8CAA-0118C7D5C27A}"/>
          </ac:spMkLst>
        </pc:spChg>
        <pc:spChg chg="mod">
          <ac:chgData name="Lorek, Jens" userId="df113f2b-fa88-4c0a-8bf2-43bb6166595c" providerId="ADAL" clId="{9240C1FB-1004-4151-8318-49C03A772664}" dt="2019-02-25T21:29:30.239" v="57643" actId="20577"/>
          <ac:spMkLst>
            <pc:docMk/>
            <pc:sldMk cId="246913991" sldId="458"/>
            <ac:spMk id="11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1:30:55.449" v="57714" actId="1035"/>
          <ac:spMkLst>
            <pc:docMk/>
            <pc:sldMk cId="246913991" sldId="458"/>
            <ac:spMk id="16" creationId="{56E15E18-B370-4B47-8B23-A6C6DB6833F0}"/>
          </ac:spMkLst>
        </pc:spChg>
        <pc:picChg chg="mod">
          <ac:chgData name="Lorek, Jens" userId="df113f2b-fa88-4c0a-8bf2-43bb6166595c" providerId="ADAL" clId="{9240C1FB-1004-4151-8318-49C03A772664}" dt="2019-02-25T21:29:03.009" v="57631" actId="1076"/>
          <ac:picMkLst>
            <pc:docMk/>
            <pc:sldMk cId="246913991" sldId="458"/>
            <ac:picMk id="3" creationId="{2AC59581-5E4E-4A1F-810B-1FE78B1163C5}"/>
          </ac:picMkLst>
        </pc:picChg>
        <pc:picChg chg="add mod">
          <ac:chgData name="Lorek, Jens" userId="df113f2b-fa88-4c0a-8bf2-43bb6166595c" providerId="ADAL" clId="{9240C1FB-1004-4151-8318-49C03A772664}" dt="2019-02-25T21:30:47.779" v="57713" actId="1038"/>
          <ac:picMkLst>
            <pc:docMk/>
            <pc:sldMk cId="246913991" sldId="458"/>
            <ac:picMk id="4098" creationId="{95DE55BE-91D2-44A0-A1CD-71A90D358E9B}"/>
          </ac:picMkLst>
        </pc:picChg>
        <pc:cxnChg chg="mod">
          <ac:chgData name="Lorek, Jens" userId="df113f2b-fa88-4c0a-8bf2-43bb6166595c" providerId="ADAL" clId="{9240C1FB-1004-4151-8318-49C03A772664}" dt="2019-02-25T21:30:44.010" v="57708" actId="692"/>
          <ac:cxnSpMkLst>
            <pc:docMk/>
            <pc:sldMk cId="246913991" sldId="458"/>
            <ac:cxnSpMk id="12" creationId="{99CF824F-2A4E-445A-8C0A-374E16CB8921}"/>
          </ac:cxnSpMkLst>
        </pc:cxnChg>
        <pc:cxnChg chg="mod">
          <ac:chgData name="Lorek, Jens" userId="df113f2b-fa88-4c0a-8bf2-43bb6166595c" providerId="ADAL" clId="{9240C1FB-1004-4151-8318-49C03A772664}" dt="2019-02-25T21:30:40.469" v="57702" actId="692"/>
          <ac:cxnSpMkLst>
            <pc:docMk/>
            <pc:sldMk cId="246913991" sldId="458"/>
            <ac:cxnSpMk id="15" creationId="{B485AE62-C6F4-427A-B8E5-91508D87839F}"/>
          </ac:cxnSpMkLst>
        </pc:cxnChg>
      </pc:sldChg>
      <pc:sldChg chg="delSp modSp add modNotesTx">
        <pc:chgData name="Lorek, Jens" userId="df113f2b-fa88-4c0a-8bf2-43bb6166595c" providerId="ADAL" clId="{9240C1FB-1004-4151-8318-49C03A772664}" dt="2019-02-26T16:54:26.014" v="68061" actId="20577"/>
        <pc:sldMkLst>
          <pc:docMk/>
          <pc:sldMk cId="822972606" sldId="460"/>
        </pc:sldMkLst>
        <pc:spChg chg="mod">
          <ac:chgData name="Lorek, Jens" userId="df113f2b-fa88-4c0a-8bf2-43bb6166595c" providerId="ADAL" clId="{9240C1FB-1004-4151-8318-49C03A772664}" dt="2019-02-25T20:44:44.881" v="56228" actId="2711"/>
          <ac:spMkLst>
            <pc:docMk/>
            <pc:sldMk cId="822972606" sldId="460"/>
            <ac:spMk id="11" creationId="{00000000-0000-0000-0000-000000000000}"/>
          </ac:spMkLst>
        </pc:spChg>
        <pc:picChg chg="del">
          <ac:chgData name="Lorek, Jens" userId="df113f2b-fa88-4c0a-8bf2-43bb6166595c" providerId="ADAL" clId="{9240C1FB-1004-4151-8318-49C03A772664}" dt="2019-02-19T19:48:29.315" v="30035" actId="478"/>
          <ac:picMkLst>
            <pc:docMk/>
            <pc:sldMk cId="822972606" sldId="460"/>
            <ac:picMk id="4" creationId="{8ACEF781-27A1-4E50-BB8C-3B269608D807}"/>
          </ac:picMkLst>
        </pc:picChg>
      </pc:sldChg>
      <pc:sldChg chg="modSp add ord modNotesTx">
        <pc:chgData name="Lorek, Jens" userId="df113f2b-fa88-4c0a-8bf2-43bb6166595c" providerId="ADAL" clId="{9240C1FB-1004-4151-8318-49C03A772664}" dt="2019-02-26T16:47:03.986" v="67126" actId="5793"/>
        <pc:sldMkLst>
          <pc:docMk/>
          <pc:sldMk cId="21640521" sldId="476"/>
        </pc:sldMkLst>
        <pc:spChg chg="mod">
          <ac:chgData name="Lorek, Jens" userId="df113f2b-fa88-4c0a-8bf2-43bb6166595c" providerId="ADAL" clId="{9240C1FB-1004-4151-8318-49C03A772664}" dt="2019-02-19T20:06:36.236" v="30949" actId="20577"/>
          <ac:spMkLst>
            <pc:docMk/>
            <pc:sldMk cId="21640521" sldId="476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0:44:36.003" v="56226" actId="2711"/>
          <ac:spMkLst>
            <pc:docMk/>
            <pc:sldMk cId="21640521" sldId="476"/>
            <ac:spMk id="11" creationId="{00000000-0000-0000-0000-000000000000}"/>
          </ac:spMkLst>
        </pc:spChg>
      </pc:sldChg>
      <pc:sldChg chg="addSp delSp modSp modNotesTx">
        <pc:chgData name="Lorek, Jens" userId="df113f2b-fa88-4c0a-8bf2-43bb6166595c" providerId="ADAL" clId="{9240C1FB-1004-4151-8318-49C03A772664}" dt="2019-02-26T16:27:55.197" v="64544" actId="20577"/>
        <pc:sldMkLst>
          <pc:docMk/>
          <pc:sldMk cId="3127497728" sldId="479"/>
        </pc:sldMkLst>
        <pc:spChg chg="mod">
          <ac:chgData name="Lorek, Jens" userId="df113f2b-fa88-4c0a-8bf2-43bb6166595c" providerId="ADAL" clId="{9240C1FB-1004-4151-8318-49C03A772664}" dt="2019-02-15T09:35:22.410" v="17713" actId="20577"/>
          <ac:spMkLst>
            <pc:docMk/>
            <pc:sldMk cId="3127497728" sldId="479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15T12:48:45.686" v="25079" actId="478"/>
          <ac:spMkLst>
            <pc:docMk/>
            <pc:sldMk cId="3127497728" sldId="479"/>
            <ac:spMk id="6" creationId="{A6127FC2-F361-4F98-BC19-691C226023F4}"/>
          </ac:spMkLst>
        </pc:spChg>
        <pc:spChg chg="mod">
          <ac:chgData name="Lorek, Jens" userId="df113f2b-fa88-4c0a-8bf2-43bb6166595c" providerId="ADAL" clId="{9240C1FB-1004-4151-8318-49C03A772664}" dt="2019-02-26T16:21:44.692" v="63348" actId="20577"/>
          <ac:spMkLst>
            <pc:docMk/>
            <pc:sldMk cId="3127497728" sldId="479"/>
            <ac:spMk id="11" creationId="{00000000-0000-0000-0000-000000000000}"/>
          </ac:spMkLst>
        </pc:spChg>
        <pc:picChg chg="add mod modCrop">
          <ac:chgData name="Lorek, Jens" userId="df113f2b-fa88-4c0a-8bf2-43bb6166595c" providerId="ADAL" clId="{9240C1FB-1004-4151-8318-49C03A772664}" dt="2019-02-15T12:03:59.507" v="24994" actId="1038"/>
          <ac:picMkLst>
            <pc:docMk/>
            <pc:sldMk cId="3127497728" sldId="479"/>
            <ac:picMk id="5" creationId="{21EE0BA6-5123-4C3F-A68D-04CBF83B7839}"/>
          </ac:picMkLst>
        </pc:picChg>
        <pc:picChg chg="del">
          <ac:chgData name="Lorek, Jens" userId="df113f2b-fa88-4c0a-8bf2-43bb6166595c" providerId="ADAL" clId="{9240C1FB-1004-4151-8318-49C03A772664}" dt="2019-02-01T12:50:34.805" v="8932" actId="478"/>
          <ac:picMkLst>
            <pc:docMk/>
            <pc:sldMk cId="3127497728" sldId="479"/>
            <ac:picMk id="1026" creationId="{EA8AB16C-FE0B-4F8E-9E7F-FDE40A8B0340}"/>
          </ac:picMkLst>
        </pc:picChg>
      </pc:sldChg>
      <pc:sldChg chg="addSp delSp modSp ord modNotes modNotesTx">
        <pc:chgData name="Lorek, Jens" userId="df113f2b-fa88-4c0a-8bf2-43bb6166595c" providerId="ADAL" clId="{9240C1FB-1004-4151-8318-49C03A772664}" dt="2019-02-26T16:00:29.956" v="61259" actId="20577"/>
        <pc:sldMkLst>
          <pc:docMk/>
          <pc:sldMk cId="3071646166" sldId="480"/>
        </pc:sldMkLst>
        <pc:spChg chg="mod">
          <ac:chgData name="Lorek, Jens" userId="df113f2b-fa88-4c0a-8bf2-43bb6166595c" providerId="ADAL" clId="{9240C1FB-1004-4151-8318-49C03A772664}" dt="2019-02-01T11:05:47.922" v="4451" actId="20577"/>
          <ac:spMkLst>
            <pc:docMk/>
            <pc:sldMk cId="3071646166" sldId="480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15T12:48:05.979" v="25071" actId="478"/>
          <ac:spMkLst>
            <pc:docMk/>
            <pc:sldMk cId="3071646166" sldId="480"/>
            <ac:spMk id="5" creationId="{594C212D-A00C-4F05-AE5F-7CFB6E7E88B4}"/>
          </ac:spMkLst>
        </pc:spChg>
        <pc:spChg chg="mod">
          <ac:chgData name="Lorek, Jens" userId="df113f2b-fa88-4c0a-8bf2-43bb6166595c" providerId="ADAL" clId="{9240C1FB-1004-4151-8318-49C03A772664}" dt="2019-02-26T15:54:48.620" v="60372" actId="20577"/>
          <ac:spMkLst>
            <pc:docMk/>
            <pc:sldMk cId="3071646166" sldId="480"/>
            <ac:spMk id="11" creationId="{00000000-0000-0000-0000-000000000000}"/>
          </ac:spMkLst>
        </pc:spChg>
        <pc:picChg chg="add mod ord">
          <ac:chgData name="Lorek, Jens" userId="df113f2b-fa88-4c0a-8bf2-43bb6166595c" providerId="ADAL" clId="{9240C1FB-1004-4151-8318-49C03A772664}" dt="2019-02-15T08:43:36.129" v="15849" actId="1035"/>
          <ac:picMkLst>
            <pc:docMk/>
            <pc:sldMk cId="3071646166" sldId="480"/>
            <ac:picMk id="1026" creationId="{45F964EA-A742-4756-B1E4-AD2F32632EB9}"/>
          </ac:picMkLst>
        </pc:picChg>
      </pc:sldChg>
      <pc:sldChg chg="modSp modNotes modNotesTx">
        <pc:chgData name="Lorek, Jens" userId="df113f2b-fa88-4c0a-8bf2-43bb6166595c" providerId="ADAL" clId="{9240C1FB-1004-4151-8318-49C03A772664}" dt="2019-02-26T15:54:24.282" v="60328" actId="20577"/>
        <pc:sldMkLst>
          <pc:docMk/>
          <pc:sldMk cId="4098299039" sldId="481"/>
        </pc:sldMkLst>
        <pc:spChg chg="mod">
          <ac:chgData name="Lorek, Jens" userId="df113f2b-fa88-4c0a-8bf2-43bb6166595c" providerId="ADAL" clId="{9240C1FB-1004-4151-8318-49C03A772664}" dt="2019-02-01T10:22:50.343" v="1773" actId="20577"/>
          <ac:spMkLst>
            <pc:docMk/>
            <pc:sldMk cId="4098299039" sldId="481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2T12:36:46.919" v="44094" actId="20577"/>
          <ac:spMkLst>
            <pc:docMk/>
            <pc:sldMk cId="4098299039" sldId="481"/>
            <ac:spMk id="11" creationId="{00000000-0000-0000-0000-000000000000}"/>
          </ac:spMkLst>
        </pc:spChg>
      </pc:sldChg>
      <pc:sldChg chg="modSp add modNotes modNotesTx">
        <pc:chgData name="Lorek, Jens" userId="df113f2b-fa88-4c0a-8bf2-43bb6166595c" providerId="ADAL" clId="{9240C1FB-1004-4151-8318-49C03A772664}" dt="2019-02-26T16:01:24.305" v="61291" actId="20577"/>
        <pc:sldMkLst>
          <pc:docMk/>
          <pc:sldMk cId="1112739752" sldId="482"/>
        </pc:sldMkLst>
        <pc:spChg chg="mod">
          <ac:chgData name="Lorek, Jens" userId="df113f2b-fa88-4c0a-8bf2-43bb6166595c" providerId="ADAL" clId="{9240C1FB-1004-4151-8318-49C03A772664}" dt="2019-02-01T10:22:43.943" v="1772" actId="20577"/>
          <ac:spMkLst>
            <pc:docMk/>
            <pc:sldMk cId="1112739752" sldId="482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6T16:00:51.142" v="61272" actId="20577"/>
          <ac:spMkLst>
            <pc:docMk/>
            <pc:sldMk cId="1112739752" sldId="482"/>
            <ac:spMk id="11" creationId="{00000000-0000-0000-0000-000000000000}"/>
          </ac:spMkLst>
        </pc:spChg>
      </pc:sldChg>
      <pc:sldChg chg="addSp delSp modSp add modNotes modNotesTx">
        <pc:chgData name="Lorek, Jens" userId="df113f2b-fa88-4c0a-8bf2-43bb6166595c" providerId="ADAL" clId="{9240C1FB-1004-4151-8318-49C03A772664}" dt="2019-02-26T16:02:28.853" v="61358" actId="20577"/>
        <pc:sldMkLst>
          <pc:docMk/>
          <pc:sldMk cId="313678105" sldId="483"/>
        </pc:sldMkLst>
        <pc:spChg chg="mod">
          <ac:chgData name="Lorek, Jens" userId="df113f2b-fa88-4c0a-8bf2-43bb6166595c" providerId="ADAL" clId="{9240C1FB-1004-4151-8318-49C03A772664}" dt="2019-02-01T10:30:07.886" v="2083" actId="20577"/>
          <ac:spMkLst>
            <pc:docMk/>
            <pc:sldMk cId="313678105" sldId="483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15T10:27:35.159" v="19880"/>
          <ac:spMkLst>
            <pc:docMk/>
            <pc:sldMk cId="313678105" sldId="483"/>
            <ac:spMk id="3" creationId="{64CFF12A-9916-4A75-A47C-8F04EE6292B9}"/>
          </ac:spMkLst>
        </pc:spChg>
        <pc:spChg chg="add del">
          <ac:chgData name="Lorek, Jens" userId="df113f2b-fa88-4c0a-8bf2-43bb6166595c" providerId="ADAL" clId="{9240C1FB-1004-4151-8318-49C03A772664}" dt="2019-02-01T10:32:06.632" v="2225" actId="478"/>
          <ac:spMkLst>
            <pc:docMk/>
            <pc:sldMk cId="313678105" sldId="483"/>
            <ac:spMk id="4" creationId="{D283D0CA-BCDE-4B48-AB9E-F7853E17C5B9}"/>
          </ac:spMkLst>
        </pc:spChg>
        <pc:spChg chg="add del">
          <ac:chgData name="Lorek, Jens" userId="df113f2b-fa88-4c0a-8bf2-43bb6166595c" providerId="ADAL" clId="{9240C1FB-1004-4151-8318-49C03A772664}" dt="2019-02-15T10:27:37.071" v="19882"/>
          <ac:spMkLst>
            <pc:docMk/>
            <pc:sldMk cId="313678105" sldId="483"/>
            <ac:spMk id="4" creationId="{E94130DA-D555-4C1C-AAD9-C681F99C8FE8}"/>
          </ac:spMkLst>
        </pc:spChg>
        <pc:spChg chg="add del mod">
          <ac:chgData name="Lorek, Jens" userId="df113f2b-fa88-4c0a-8bf2-43bb6166595c" providerId="ADAL" clId="{9240C1FB-1004-4151-8318-49C03A772664}" dt="2019-02-01T10:32:21.013" v="2254" actId="478"/>
          <ac:spMkLst>
            <pc:docMk/>
            <pc:sldMk cId="313678105" sldId="483"/>
            <ac:spMk id="5" creationId="{7DC7CCFE-77C3-44AE-BD94-066E2A94270F}"/>
          </ac:spMkLst>
        </pc:spChg>
        <pc:spChg chg="add del mod">
          <ac:chgData name="Lorek, Jens" userId="df113f2b-fa88-4c0a-8bf2-43bb6166595c" providerId="ADAL" clId="{9240C1FB-1004-4151-8318-49C03A772664}" dt="2019-02-26T16:02:11.237" v="61354" actId="20577"/>
          <ac:spMkLst>
            <pc:docMk/>
            <pc:sldMk cId="313678105" sldId="483"/>
            <ac:spMk id="7" creationId="{7FE629B4-ABCC-4372-BF49-05FD916B8C37}"/>
          </ac:spMkLst>
        </pc:spChg>
        <pc:spChg chg="add del">
          <ac:chgData name="Lorek, Jens" userId="df113f2b-fa88-4c0a-8bf2-43bb6166595c" providerId="ADAL" clId="{9240C1FB-1004-4151-8318-49C03A772664}" dt="2019-02-01T10:32:26.391" v="2257"/>
          <ac:spMkLst>
            <pc:docMk/>
            <pc:sldMk cId="313678105" sldId="483"/>
            <ac:spMk id="9" creationId="{337A9B59-9060-4337-BBE5-52638DC29EE9}"/>
          </ac:spMkLst>
        </pc:spChg>
        <pc:spChg chg="add del mod ord">
          <ac:chgData name="Lorek, Jens" userId="df113f2b-fa88-4c0a-8bf2-43bb6166595c" providerId="ADAL" clId="{9240C1FB-1004-4151-8318-49C03A772664}" dt="2019-02-15T12:48:21.176" v="25077" actId="1036"/>
          <ac:spMkLst>
            <pc:docMk/>
            <pc:sldMk cId="313678105" sldId="483"/>
            <ac:spMk id="9" creationId="{412AA682-4B30-41EF-BBB1-265EDDCB407F}"/>
          </ac:spMkLst>
        </pc:spChg>
        <pc:spChg chg="del mod">
          <ac:chgData name="Lorek, Jens" userId="df113f2b-fa88-4c0a-8bf2-43bb6166595c" providerId="ADAL" clId="{9240C1FB-1004-4151-8318-49C03A772664}" dt="2019-02-01T10:32:03.503" v="2224" actId="478"/>
          <ac:spMkLst>
            <pc:docMk/>
            <pc:sldMk cId="313678105" sldId="483"/>
            <ac:spMk id="11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15T13:06:16.381" v="25120"/>
          <ac:spMkLst>
            <pc:docMk/>
            <pc:sldMk cId="313678105" sldId="483"/>
            <ac:spMk id="12" creationId="{F206B65B-EA71-4BD8-9F69-64C26B32D5F2}"/>
          </ac:spMkLst>
        </pc:spChg>
        <pc:picChg chg="add del mod">
          <ac:chgData name="Lorek, Jens" userId="df113f2b-fa88-4c0a-8bf2-43bb6166595c" providerId="ADAL" clId="{9240C1FB-1004-4151-8318-49C03A772664}" dt="2019-02-01T10:38:25.472" v="2513" actId="478"/>
          <ac:picMkLst>
            <pc:docMk/>
            <pc:sldMk cId="313678105" sldId="483"/>
            <ac:picMk id="10" creationId="{006A9DF7-7341-44E6-8683-ADDBCD2C25FE}"/>
          </ac:picMkLst>
        </pc:picChg>
        <pc:picChg chg="add del mod">
          <ac:chgData name="Lorek, Jens" userId="df113f2b-fa88-4c0a-8bf2-43bb6166595c" providerId="ADAL" clId="{9240C1FB-1004-4151-8318-49C03A772664}" dt="2019-02-15T10:28:07.302" v="19885" actId="478"/>
          <ac:picMkLst>
            <pc:docMk/>
            <pc:sldMk cId="313678105" sldId="483"/>
            <ac:picMk id="5126" creationId="{1C625431-7D5E-4BD1-A7BF-9BB75EFD2C0C}"/>
          </ac:picMkLst>
        </pc:picChg>
        <pc:picChg chg="add mod ord">
          <ac:chgData name="Lorek, Jens" userId="df113f2b-fa88-4c0a-8bf2-43bb6166595c" providerId="ADAL" clId="{9240C1FB-1004-4151-8318-49C03A772664}" dt="2019-02-15T10:55:31.582" v="21499" actId="1035"/>
          <ac:picMkLst>
            <pc:docMk/>
            <pc:sldMk cId="313678105" sldId="483"/>
            <ac:picMk id="5128" creationId="{8DD5464E-FCC7-4D95-9823-3D4A502F28D7}"/>
          </ac:picMkLst>
        </pc:picChg>
      </pc:sldChg>
      <pc:sldChg chg="addSp delSp modSp add ord">
        <pc:chgData name="Lorek, Jens" userId="df113f2b-fa88-4c0a-8bf2-43bb6166595c" providerId="ADAL" clId="{9240C1FB-1004-4151-8318-49C03A772664}" dt="2019-02-26T22:30:59.156" v="68442" actId="1076"/>
        <pc:sldMkLst>
          <pc:docMk/>
          <pc:sldMk cId="1779127051" sldId="485"/>
        </pc:sldMkLst>
        <pc:spChg chg="mod">
          <ac:chgData name="Lorek, Jens" userId="df113f2b-fa88-4c0a-8bf2-43bb6166595c" providerId="ADAL" clId="{9240C1FB-1004-4151-8318-49C03A772664}" dt="2019-02-01T10:38:22.347" v="2512" actId="20577"/>
          <ac:spMkLst>
            <pc:docMk/>
            <pc:sldMk cId="1779127051" sldId="485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0:38:18.034" v="2507" actId="478"/>
          <ac:spMkLst>
            <pc:docMk/>
            <pc:sldMk cId="1779127051" sldId="485"/>
            <ac:spMk id="4" creationId="{F8CDC45E-4736-4778-82AF-5622D95E0633}"/>
          </ac:spMkLst>
        </pc:spChg>
        <pc:spChg chg="add mod">
          <ac:chgData name="Lorek, Jens" userId="df113f2b-fa88-4c0a-8bf2-43bb6166595c" providerId="ADAL" clId="{9240C1FB-1004-4151-8318-49C03A772664}" dt="2019-02-15T13:06:21.898" v="25122" actId="1076"/>
          <ac:spMkLst>
            <pc:docMk/>
            <pc:sldMk cId="1779127051" sldId="485"/>
            <ac:spMk id="5" creationId="{563FE036-B90B-46B5-9FAA-10F10DCDC620}"/>
          </ac:spMkLst>
        </pc:spChg>
        <pc:spChg chg="del">
          <ac:chgData name="Lorek, Jens" userId="df113f2b-fa88-4c0a-8bf2-43bb6166595c" providerId="ADAL" clId="{9240C1FB-1004-4151-8318-49C03A772664}" dt="2019-02-01T10:38:16.099" v="2506" actId="478"/>
          <ac:spMkLst>
            <pc:docMk/>
            <pc:sldMk cId="1779127051" sldId="485"/>
            <ac:spMk id="7" creationId="{7FE629B4-ABCC-4372-BF49-05FD916B8C37}"/>
          </ac:spMkLst>
        </pc:spChg>
        <pc:picChg chg="add mod">
          <ac:chgData name="Lorek, Jens" userId="df113f2b-fa88-4c0a-8bf2-43bb6166595c" providerId="ADAL" clId="{9240C1FB-1004-4151-8318-49C03A772664}" dt="2019-02-15T13:06:23.662" v="25123" actId="1076"/>
          <ac:picMkLst>
            <pc:docMk/>
            <pc:sldMk cId="1779127051" sldId="485"/>
            <ac:picMk id="4" creationId="{51902444-3822-4DF3-AA2E-81505D05E188}"/>
          </ac:picMkLst>
        </pc:picChg>
        <pc:picChg chg="add mod">
          <ac:chgData name="Lorek, Jens" userId="df113f2b-fa88-4c0a-8bf2-43bb6166595c" providerId="ADAL" clId="{9240C1FB-1004-4151-8318-49C03A772664}" dt="2019-02-15T13:18:31.538" v="25325" actId="1076"/>
          <ac:picMkLst>
            <pc:docMk/>
            <pc:sldMk cId="1779127051" sldId="485"/>
            <ac:picMk id="6" creationId="{DBFD37E8-FC58-4715-B390-DAF5835AB31A}"/>
          </ac:picMkLst>
        </pc:picChg>
        <pc:picChg chg="add mod">
          <ac:chgData name="Lorek, Jens" userId="df113f2b-fa88-4c0a-8bf2-43bb6166595c" providerId="ADAL" clId="{9240C1FB-1004-4151-8318-49C03A772664}" dt="2019-02-26T22:30:51.569" v="68441" actId="1076"/>
          <ac:picMkLst>
            <pc:docMk/>
            <pc:sldMk cId="1779127051" sldId="485"/>
            <ac:picMk id="8" creationId="{E37506F1-1BBE-4DEA-9D3A-51A5A2627423}"/>
          </ac:picMkLst>
        </pc:picChg>
        <pc:picChg chg="mod">
          <ac:chgData name="Lorek, Jens" userId="df113f2b-fa88-4c0a-8bf2-43bb6166595c" providerId="ADAL" clId="{9240C1FB-1004-4151-8318-49C03A772664}" dt="2019-02-01T10:41:57.557" v="2636" actId="1076"/>
          <ac:picMkLst>
            <pc:docMk/>
            <pc:sldMk cId="1779127051" sldId="485"/>
            <ac:picMk id="10" creationId="{006A9DF7-7341-44E6-8683-ADDBCD2C25FE}"/>
          </ac:picMkLst>
        </pc:picChg>
        <pc:picChg chg="add del mod">
          <ac:chgData name="Lorek, Jens" userId="df113f2b-fa88-4c0a-8bf2-43bb6166595c" providerId="ADAL" clId="{9240C1FB-1004-4151-8318-49C03A772664}" dt="2019-02-26T22:30:59.156" v="68442" actId="1076"/>
          <ac:picMkLst>
            <pc:docMk/>
            <pc:sldMk cId="1779127051" sldId="485"/>
            <ac:picMk id="8194" creationId="{7CA8009D-8D1B-44DA-8EF9-234A1961A6AC}"/>
          </ac:picMkLst>
        </pc:picChg>
      </pc:sldChg>
      <pc:sldChg chg="addSp delSp modSp add modNotesTx">
        <pc:chgData name="Lorek, Jens" userId="df113f2b-fa88-4c0a-8bf2-43bb6166595c" providerId="ADAL" clId="{9240C1FB-1004-4151-8318-49C03A772664}" dt="2019-02-26T16:03:55.373" v="61424" actId="20577"/>
        <pc:sldMkLst>
          <pc:docMk/>
          <pc:sldMk cId="3191230445" sldId="486"/>
        </pc:sldMkLst>
        <pc:spChg chg="mod">
          <ac:chgData name="Lorek, Jens" userId="df113f2b-fa88-4c0a-8bf2-43bb6166595c" providerId="ADAL" clId="{9240C1FB-1004-4151-8318-49C03A772664}" dt="2019-02-22T14:55:21.659" v="46434" actId="20577"/>
          <ac:spMkLst>
            <pc:docMk/>
            <pc:sldMk cId="3191230445" sldId="486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6T16:03:55.373" v="61424" actId="20577"/>
          <ac:spMkLst>
            <pc:docMk/>
            <pc:sldMk cId="3191230445" sldId="486"/>
            <ac:spMk id="7" creationId="{7FE629B4-ABCC-4372-BF49-05FD916B8C37}"/>
          </ac:spMkLst>
        </pc:spChg>
        <pc:spChg chg="del">
          <ac:chgData name="Lorek, Jens" userId="df113f2b-fa88-4c0a-8bf2-43bb6166595c" providerId="ADAL" clId="{9240C1FB-1004-4151-8318-49C03A772664}" dt="2019-02-01T10:45:44.895" v="2909" actId="478"/>
          <ac:spMkLst>
            <pc:docMk/>
            <pc:sldMk cId="3191230445" sldId="486"/>
            <ac:spMk id="12" creationId="{F206B65B-EA71-4BD8-9F69-64C26B32D5F2}"/>
          </ac:spMkLst>
        </pc:spChg>
        <pc:picChg chg="add mod">
          <ac:chgData name="Lorek, Jens" userId="df113f2b-fa88-4c0a-8bf2-43bb6166595c" providerId="ADAL" clId="{9240C1FB-1004-4151-8318-49C03A772664}" dt="2019-02-15T10:11:01.742" v="19740" actId="1038"/>
          <ac:picMkLst>
            <pc:docMk/>
            <pc:sldMk cId="3191230445" sldId="486"/>
            <ac:picMk id="8" creationId="{198BEC7E-92C6-4FAD-A61C-D6B8AD0D37A3}"/>
          </ac:picMkLst>
        </pc:picChg>
        <pc:picChg chg="add del mod">
          <ac:chgData name="Lorek, Jens" userId="df113f2b-fa88-4c0a-8bf2-43bb6166595c" providerId="ADAL" clId="{9240C1FB-1004-4151-8318-49C03A772664}" dt="2019-02-15T09:00:57.050" v="16011" actId="478"/>
          <ac:picMkLst>
            <pc:docMk/>
            <pc:sldMk cId="3191230445" sldId="486"/>
            <ac:picMk id="2050" creationId="{F14136D6-813C-4851-BF5D-5A3B4A25153B}"/>
          </ac:picMkLst>
        </pc:picChg>
        <pc:picChg chg="add del mod modCrop">
          <ac:chgData name="Lorek, Jens" userId="df113f2b-fa88-4c0a-8bf2-43bb6166595c" providerId="ADAL" clId="{9240C1FB-1004-4151-8318-49C03A772664}" dt="2019-02-15T09:04:31.951" v="16162" actId="478"/>
          <ac:picMkLst>
            <pc:docMk/>
            <pc:sldMk cId="3191230445" sldId="486"/>
            <ac:picMk id="2052" creationId="{D5A7BF63-0DC2-44F3-A7A1-F6E171595524}"/>
          </ac:picMkLst>
        </pc:picChg>
        <pc:picChg chg="add del mod modCrop">
          <ac:chgData name="Lorek, Jens" userId="df113f2b-fa88-4c0a-8bf2-43bb6166595c" providerId="ADAL" clId="{9240C1FB-1004-4151-8318-49C03A772664}" dt="2019-02-15T13:05:55.662" v="25117"/>
          <ac:picMkLst>
            <pc:docMk/>
            <pc:sldMk cId="3191230445" sldId="486"/>
            <ac:picMk id="2054" creationId="{98E7F2C4-18FD-4049-B32C-E701CD7B82FC}"/>
          </ac:picMkLst>
        </pc:picChg>
        <pc:picChg chg="add del">
          <ac:chgData name="Lorek, Jens" userId="df113f2b-fa88-4c0a-8bf2-43bb6166595c" providerId="ADAL" clId="{9240C1FB-1004-4151-8318-49C03A772664}" dt="2019-02-15T09:04:34.645" v="16165"/>
          <ac:picMkLst>
            <pc:docMk/>
            <pc:sldMk cId="3191230445" sldId="486"/>
            <ac:picMk id="2056" creationId="{BD60C21C-3AEA-428A-B9B5-6D95E38220DB}"/>
          </ac:picMkLst>
        </pc:picChg>
      </pc:sldChg>
      <pc:sldChg chg="addSp delSp modSp add modNotesTx">
        <pc:chgData name="Lorek, Jens" userId="df113f2b-fa88-4c0a-8bf2-43bb6166595c" providerId="ADAL" clId="{9240C1FB-1004-4151-8318-49C03A772664}" dt="2019-02-27T07:16:16.969" v="68492" actId="20577"/>
        <pc:sldMkLst>
          <pc:docMk/>
          <pc:sldMk cId="1065984984" sldId="487"/>
        </pc:sldMkLst>
        <pc:spChg chg="mod">
          <ac:chgData name="Lorek, Jens" userId="df113f2b-fa88-4c0a-8bf2-43bb6166595c" providerId="ADAL" clId="{9240C1FB-1004-4151-8318-49C03A772664}" dt="2019-02-01T12:11:54.446" v="6108" actId="20577"/>
          <ac:spMkLst>
            <pc:docMk/>
            <pc:sldMk cId="1065984984" sldId="487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2:22:18.301" v="6702"/>
          <ac:spMkLst>
            <pc:docMk/>
            <pc:sldMk cId="1065984984" sldId="487"/>
            <ac:spMk id="4" creationId="{B670D57C-E25C-4AB3-B051-4EA3D8EE0156}"/>
          </ac:spMkLst>
        </pc:spChg>
        <pc:spChg chg="add del mod">
          <ac:chgData name="Lorek, Jens" userId="df113f2b-fa88-4c0a-8bf2-43bb6166595c" providerId="ADAL" clId="{9240C1FB-1004-4151-8318-49C03A772664}" dt="2019-02-27T06:30:34.086" v="68443" actId="478"/>
          <ac:spMkLst>
            <pc:docMk/>
            <pc:sldMk cId="1065984984" sldId="487"/>
            <ac:spMk id="5" creationId="{80A2E627-4AE9-4FFC-A238-3D3784AD1720}"/>
          </ac:spMkLst>
        </pc:spChg>
        <pc:spChg chg="add del mod">
          <ac:chgData name="Lorek, Jens" userId="df113f2b-fa88-4c0a-8bf2-43bb6166595c" providerId="ADAL" clId="{9240C1FB-1004-4151-8318-49C03A772664}" dt="2019-02-27T07:16:16.969" v="68492" actId="20577"/>
          <ac:spMkLst>
            <pc:docMk/>
            <pc:sldMk cId="1065984984" sldId="487"/>
            <ac:spMk id="7" creationId="{7FE629B4-ABCC-4372-BF49-05FD916B8C37}"/>
          </ac:spMkLst>
        </pc:spChg>
        <pc:picChg chg="add mod">
          <ac:chgData name="Lorek, Jens" userId="df113f2b-fa88-4c0a-8bf2-43bb6166595c" providerId="ADAL" clId="{9240C1FB-1004-4151-8318-49C03A772664}" dt="2019-02-27T06:31:11.098" v="68451" actId="1076"/>
          <ac:picMkLst>
            <pc:docMk/>
            <pc:sldMk cId="1065984984" sldId="487"/>
            <ac:picMk id="12" creationId="{9F7C7A87-276D-4B60-A9B3-FAE3B8F7C657}"/>
          </ac:picMkLst>
        </pc:picChg>
        <pc:picChg chg="add del mod">
          <ac:chgData name="Lorek, Jens" userId="df113f2b-fa88-4c0a-8bf2-43bb6166595c" providerId="ADAL" clId="{9240C1FB-1004-4151-8318-49C03A772664}" dt="2019-02-26T16:04:07.094" v="61425" actId="478"/>
          <ac:picMkLst>
            <pc:docMk/>
            <pc:sldMk cId="1065984984" sldId="487"/>
            <ac:picMk id="4098" creationId="{24941EE8-E5FE-42C0-8BCD-C50FDE25B986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7T07:22:53.345" v="68504" actId="1076"/>
        <pc:sldMkLst>
          <pc:docMk/>
          <pc:sldMk cId="1442445236" sldId="488"/>
        </pc:sldMkLst>
        <pc:spChg chg="mod">
          <ac:chgData name="Lorek, Jens" userId="df113f2b-fa88-4c0a-8bf2-43bb6166595c" providerId="ADAL" clId="{9240C1FB-1004-4151-8318-49C03A772664}" dt="2019-02-27T07:22:42.852" v="68497" actId="1076"/>
          <ac:spMkLst>
            <pc:docMk/>
            <pc:sldMk cId="1442445236" sldId="488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2:21:24.306" v="6695" actId="478"/>
          <ac:spMkLst>
            <pc:docMk/>
            <pc:sldMk cId="1442445236" sldId="488"/>
            <ac:spMk id="5" creationId="{0DB91298-C8F3-4828-9A46-5BD9267819F2}"/>
          </ac:spMkLst>
        </pc:spChg>
        <pc:spChg chg="add del mod">
          <ac:chgData name="Lorek, Jens" userId="df113f2b-fa88-4c0a-8bf2-43bb6166595c" providerId="ADAL" clId="{9240C1FB-1004-4151-8318-49C03A772664}" dt="2019-02-19T18:52:57.756" v="26323" actId="20577"/>
          <ac:spMkLst>
            <pc:docMk/>
            <pc:sldMk cId="1442445236" sldId="488"/>
            <ac:spMk id="7" creationId="{7FE629B4-ABCC-4372-BF49-05FD916B8C37}"/>
          </ac:spMkLst>
        </pc:spChg>
        <pc:spChg chg="add del mod">
          <ac:chgData name="Lorek, Jens" userId="df113f2b-fa88-4c0a-8bf2-43bb6166595c" providerId="ADAL" clId="{9240C1FB-1004-4151-8318-49C03A772664}" dt="2019-02-01T12:21:18.221" v="6690"/>
          <ac:spMkLst>
            <pc:docMk/>
            <pc:sldMk cId="1442445236" sldId="488"/>
            <ac:spMk id="8" creationId="{5D888F26-0AE9-4123-90D5-D766A1C45DFF}"/>
          </ac:spMkLst>
        </pc:spChg>
        <pc:spChg chg="add del">
          <ac:chgData name="Lorek, Jens" userId="df113f2b-fa88-4c0a-8bf2-43bb6166595c" providerId="ADAL" clId="{9240C1FB-1004-4151-8318-49C03A772664}" dt="2019-02-01T12:21:22.596" v="6693"/>
          <ac:spMkLst>
            <pc:docMk/>
            <pc:sldMk cId="1442445236" sldId="488"/>
            <ac:spMk id="9" creationId="{3FF347FB-2264-453E-8E14-8566649CF2CA}"/>
          </ac:spMkLst>
        </pc:spChg>
        <pc:picChg chg="add del">
          <ac:chgData name="Lorek, Jens" userId="df113f2b-fa88-4c0a-8bf2-43bb6166595c" providerId="ADAL" clId="{9240C1FB-1004-4151-8318-49C03A772664}" dt="2019-02-22T15:42:31.516" v="46819" actId="478"/>
          <ac:picMkLst>
            <pc:docMk/>
            <pc:sldMk cId="1442445236" sldId="488"/>
            <ac:picMk id="3" creationId="{73D58E7D-D770-49D1-810B-755485A67A8C}"/>
          </ac:picMkLst>
        </pc:picChg>
        <pc:picChg chg="add mod">
          <ac:chgData name="Lorek, Jens" userId="df113f2b-fa88-4c0a-8bf2-43bb6166595c" providerId="ADAL" clId="{9240C1FB-1004-4151-8318-49C03A772664}" dt="2019-02-22T15:42:49.079" v="46824" actId="1076"/>
          <ac:picMkLst>
            <pc:docMk/>
            <pc:sldMk cId="1442445236" sldId="488"/>
            <ac:picMk id="4" creationId="{59955B9C-5721-4F62-AC06-37709AF856C0}"/>
          </ac:picMkLst>
        </pc:picChg>
        <pc:picChg chg="add del mod">
          <ac:chgData name="Lorek, Jens" userId="df113f2b-fa88-4c0a-8bf2-43bb6166595c" providerId="ADAL" clId="{9240C1FB-1004-4151-8318-49C03A772664}" dt="2019-02-22T16:18:57.770" v="47865" actId="478"/>
          <ac:picMkLst>
            <pc:docMk/>
            <pc:sldMk cId="1442445236" sldId="488"/>
            <ac:picMk id="5" creationId="{F558A00E-BA6A-477B-A5B1-39B6AF9EF2E6}"/>
          </ac:picMkLst>
        </pc:picChg>
        <pc:picChg chg="add del mod">
          <ac:chgData name="Lorek, Jens" userId="df113f2b-fa88-4c0a-8bf2-43bb6166595c" providerId="ADAL" clId="{9240C1FB-1004-4151-8318-49C03A772664}" dt="2019-02-22T16:18:56.034" v="47863"/>
          <ac:picMkLst>
            <pc:docMk/>
            <pc:sldMk cId="1442445236" sldId="488"/>
            <ac:picMk id="6" creationId="{5DA1EFBB-8D42-492A-B221-A90276321A19}"/>
          </ac:picMkLst>
        </pc:picChg>
        <pc:picChg chg="add del mod">
          <ac:chgData name="Lorek, Jens" userId="df113f2b-fa88-4c0a-8bf2-43bb6166595c" providerId="ADAL" clId="{9240C1FB-1004-4151-8318-49C03A772664}" dt="2019-02-22T16:19:40.785" v="47873" actId="478"/>
          <ac:picMkLst>
            <pc:docMk/>
            <pc:sldMk cId="1442445236" sldId="488"/>
            <ac:picMk id="8" creationId="{F80EEA4F-7308-4062-BCCB-0F7406F839F0}"/>
          </ac:picMkLst>
        </pc:picChg>
        <pc:picChg chg="add mod">
          <ac:chgData name="Lorek, Jens" userId="df113f2b-fa88-4c0a-8bf2-43bb6166595c" providerId="ADAL" clId="{9240C1FB-1004-4151-8318-49C03A772664}" dt="2019-02-22T16:19:53.267" v="47880" actId="14861"/>
          <ac:picMkLst>
            <pc:docMk/>
            <pc:sldMk cId="1442445236" sldId="488"/>
            <ac:picMk id="9" creationId="{ADF79C8E-0FB1-4282-9B01-26223AF574BD}"/>
          </ac:picMkLst>
        </pc:picChg>
        <pc:picChg chg="add mod">
          <ac:chgData name="Lorek, Jens" userId="df113f2b-fa88-4c0a-8bf2-43bb6166595c" providerId="ADAL" clId="{9240C1FB-1004-4151-8318-49C03A772664}" dt="2019-02-27T07:22:53.345" v="68504" actId="1076"/>
          <ac:picMkLst>
            <pc:docMk/>
            <pc:sldMk cId="1442445236" sldId="488"/>
            <ac:picMk id="1026" creationId="{10711A14-24A6-47C8-B45D-8F88F8D30421}"/>
          </ac:picMkLst>
        </pc:picChg>
      </pc:sldChg>
      <pc:sldChg chg="addSp delSp modSp add ord modTransition modNotesTx">
        <pc:chgData name="Lorek, Jens" userId="df113f2b-fa88-4c0a-8bf2-43bb6166595c" providerId="ADAL" clId="{9240C1FB-1004-4151-8318-49C03A772664}" dt="2019-02-26T16:11:13.916" v="61895" actId="20577"/>
        <pc:sldMkLst>
          <pc:docMk/>
          <pc:sldMk cId="925537250" sldId="489"/>
        </pc:sldMkLst>
        <pc:spChg chg="mod">
          <ac:chgData name="Lorek, Jens" userId="df113f2b-fa88-4c0a-8bf2-43bb6166595c" providerId="ADAL" clId="{9240C1FB-1004-4151-8318-49C03A772664}" dt="2019-02-26T16:11:13.916" v="61895" actId="20577"/>
          <ac:spMkLst>
            <pc:docMk/>
            <pc:sldMk cId="925537250" sldId="489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1:22:06.004" v="5457" actId="478"/>
          <ac:spMkLst>
            <pc:docMk/>
            <pc:sldMk cId="925537250" sldId="489"/>
            <ac:spMk id="4" creationId="{62C92A49-87E7-4C1B-82CC-93875CEBADA5}"/>
          </ac:spMkLst>
        </pc:spChg>
        <pc:spChg chg="add mod">
          <ac:chgData name="Lorek, Jens" userId="df113f2b-fa88-4c0a-8bf2-43bb6166595c" providerId="ADAL" clId="{9240C1FB-1004-4151-8318-49C03A772664}" dt="2019-02-26T16:07:50.591" v="61693" actId="20577"/>
          <ac:spMkLst>
            <pc:docMk/>
            <pc:sldMk cId="925537250" sldId="489"/>
            <ac:spMk id="4" creationId="{DCE40CA2-6345-4731-9536-8023BD562737}"/>
          </ac:spMkLst>
        </pc:spChg>
        <pc:spChg chg="del">
          <ac:chgData name="Lorek, Jens" userId="df113f2b-fa88-4c0a-8bf2-43bb6166595c" providerId="ADAL" clId="{9240C1FB-1004-4151-8318-49C03A772664}" dt="2019-02-01T11:21:43.203" v="5413" actId="478"/>
          <ac:spMkLst>
            <pc:docMk/>
            <pc:sldMk cId="925537250" sldId="489"/>
            <ac:spMk id="7" creationId="{7FE629B4-ABCC-4372-BF49-05FD916B8C37}"/>
          </ac:spMkLst>
        </pc:spChg>
        <pc:picChg chg="add del mod">
          <ac:chgData name="Lorek, Jens" userId="df113f2b-fa88-4c0a-8bf2-43bb6166595c" providerId="ADAL" clId="{9240C1FB-1004-4151-8318-49C03A772664}" dt="2019-02-19T19:19:43.663" v="27319" actId="478"/>
          <ac:picMkLst>
            <pc:docMk/>
            <pc:sldMk cId="925537250" sldId="489"/>
            <ac:picMk id="6" creationId="{857C3298-0F5C-4FD7-B9C6-2456FEADAD60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7T07:36:17.771" v="68735" actId="20577"/>
        <pc:sldMkLst>
          <pc:docMk/>
          <pc:sldMk cId="3868950104" sldId="490"/>
        </pc:sldMkLst>
        <pc:spChg chg="mod">
          <ac:chgData name="Lorek, Jens" userId="df113f2b-fa88-4c0a-8bf2-43bb6166595c" providerId="ADAL" clId="{9240C1FB-1004-4151-8318-49C03A772664}" dt="2019-02-25T19:29:20.644" v="52144" actId="20577"/>
          <ac:spMkLst>
            <pc:docMk/>
            <pc:sldMk cId="3868950104" sldId="490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2:30:20.493" v="7648" actId="478"/>
          <ac:spMkLst>
            <pc:docMk/>
            <pc:sldMk cId="3868950104" sldId="490"/>
            <ac:spMk id="4" creationId="{008DE965-D962-45CB-A917-6AF86A9A8584}"/>
          </ac:spMkLst>
        </pc:spChg>
        <pc:spChg chg="del mod">
          <ac:chgData name="Lorek, Jens" userId="df113f2b-fa88-4c0a-8bf2-43bb6166595c" providerId="ADAL" clId="{9240C1FB-1004-4151-8318-49C03A772664}" dt="2019-02-01T12:30:19.087" v="7647" actId="478"/>
          <ac:spMkLst>
            <pc:docMk/>
            <pc:sldMk cId="3868950104" sldId="490"/>
            <ac:spMk id="11" creationId="{00000000-0000-0000-0000-000000000000}"/>
          </ac:spMkLst>
        </pc:spChg>
        <pc:picChg chg="add del mod ord">
          <ac:chgData name="Lorek, Jens" userId="df113f2b-fa88-4c0a-8bf2-43bb6166595c" providerId="ADAL" clId="{9240C1FB-1004-4151-8318-49C03A772664}" dt="2019-02-27T06:37:04.139" v="68456" actId="478"/>
          <ac:picMkLst>
            <pc:docMk/>
            <pc:sldMk cId="3868950104" sldId="490"/>
            <ac:picMk id="3" creationId="{CD93FC6F-0DD9-4E34-A685-02B5BE5B1F52}"/>
          </ac:picMkLst>
        </pc:picChg>
        <pc:picChg chg="add mod ord">
          <ac:chgData name="Lorek, Jens" userId="df113f2b-fa88-4c0a-8bf2-43bb6166595c" providerId="ADAL" clId="{9240C1FB-1004-4151-8318-49C03A772664}" dt="2019-02-27T06:37:02.207" v="68455" actId="167"/>
          <ac:picMkLst>
            <pc:docMk/>
            <pc:sldMk cId="3868950104" sldId="490"/>
            <ac:picMk id="4" creationId="{A5B40025-BCDB-45D7-B2C5-BCFE09813024}"/>
          </ac:picMkLst>
        </pc:picChg>
        <pc:picChg chg="add del mod ord">
          <ac:chgData name="Lorek, Jens" userId="df113f2b-fa88-4c0a-8bf2-43bb6166595c" providerId="ADAL" clId="{9240C1FB-1004-4151-8318-49C03A772664}" dt="2019-02-27T07:34:14.993" v="68532" actId="478"/>
          <ac:picMkLst>
            <pc:docMk/>
            <pc:sldMk cId="3868950104" sldId="490"/>
            <ac:picMk id="6" creationId="{81265524-20BE-42B2-B353-E0D7294531EA}"/>
          </ac:picMkLst>
        </pc:picChg>
        <pc:picChg chg="add del">
          <ac:chgData name="Lorek, Jens" userId="df113f2b-fa88-4c0a-8bf2-43bb6166595c" providerId="ADAL" clId="{9240C1FB-1004-4151-8318-49C03A772664}" dt="2019-02-01T12:30:35.539" v="7650"/>
          <ac:picMkLst>
            <pc:docMk/>
            <pc:sldMk cId="3868950104" sldId="490"/>
            <ac:picMk id="7" creationId="{DA048F64-6249-4E0D-8588-3BE4B4798562}"/>
          </ac:picMkLst>
        </pc:picChg>
        <pc:picChg chg="add mod ord">
          <ac:chgData name="Lorek, Jens" userId="df113f2b-fa88-4c0a-8bf2-43bb6166595c" providerId="ADAL" clId="{9240C1FB-1004-4151-8318-49C03A772664}" dt="2019-02-27T07:34:25.294" v="68546" actId="1035"/>
          <ac:picMkLst>
            <pc:docMk/>
            <pc:sldMk cId="3868950104" sldId="490"/>
            <ac:picMk id="8" creationId="{18EC419E-B86A-462C-A1C0-5C88DEA5C7E2}"/>
          </ac:picMkLst>
        </pc:picChg>
        <pc:picChg chg="add del">
          <ac:chgData name="Lorek, Jens" userId="df113f2b-fa88-4c0a-8bf2-43bb6166595c" providerId="ADAL" clId="{9240C1FB-1004-4151-8318-49C03A772664}" dt="2019-02-27T07:34:13.956" v="68531" actId="478"/>
          <ac:picMkLst>
            <pc:docMk/>
            <pc:sldMk cId="3868950104" sldId="490"/>
            <ac:picMk id="14" creationId="{5D64C420-ECB6-4C39-A23D-BC21DB78CE58}"/>
          </ac:picMkLst>
        </pc:picChg>
        <pc:picChg chg="add del mod">
          <ac:chgData name="Lorek, Jens" userId="df113f2b-fa88-4c0a-8bf2-43bb6166595c" providerId="ADAL" clId="{9240C1FB-1004-4151-8318-49C03A772664}" dt="2019-02-22T16:27:06.692" v="47991" actId="478"/>
          <ac:picMkLst>
            <pc:docMk/>
            <pc:sldMk cId="3868950104" sldId="490"/>
            <ac:picMk id="15" creationId="{6BD73061-2E01-4B0D-9BB3-F8B5B009FB21}"/>
          </ac:picMkLst>
        </pc:picChg>
        <pc:picChg chg="del">
          <ac:chgData name="Lorek, Jens" userId="df113f2b-fa88-4c0a-8bf2-43bb6166595c" providerId="ADAL" clId="{9240C1FB-1004-4151-8318-49C03A772664}" dt="2019-02-01T12:28:17.755" v="7614" actId="478"/>
          <ac:picMkLst>
            <pc:docMk/>
            <pc:sldMk cId="3868950104" sldId="490"/>
            <ac:picMk id="1026" creationId="{EA8AB16C-FE0B-4F8E-9E7F-FDE40A8B0340}"/>
          </ac:picMkLst>
        </pc:picChg>
        <pc:cxnChg chg="add del">
          <ac:chgData name="Lorek, Jens" userId="df113f2b-fa88-4c0a-8bf2-43bb6166595c" providerId="ADAL" clId="{9240C1FB-1004-4151-8318-49C03A772664}" dt="2019-02-01T12:30:35.539" v="7650"/>
          <ac:cxnSpMkLst>
            <pc:docMk/>
            <pc:sldMk cId="3868950104" sldId="490"/>
            <ac:cxnSpMk id="8" creationId="{0DAF7063-2A13-4794-AE3A-5479966DC1C3}"/>
          </ac:cxnSpMkLst>
        </pc:cxnChg>
        <pc:cxnChg chg="add del">
          <ac:chgData name="Lorek, Jens" userId="df113f2b-fa88-4c0a-8bf2-43bb6166595c" providerId="ADAL" clId="{9240C1FB-1004-4151-8318-49C03A772664}" dt="2019-02-01T12:30:35.539" v="7650"/>
          <ac:cxnSpMkLst>
            <pc:docMk/>
            <pc:sldMk cId="3868950104" sldId="490"/>
            <ac:cxnSpMk id="9" creationId="{C9CBC9A1-51F7-4817-8F81-3A91BDA9D02E}"/>
          </ac:cxnSpMkLst>
        </pc:cxnChg>
        <pc:cxnChg chg="add del">
          <ac:chgData name="Lorek, Jens" userId="df113f2b-fa88-4c0a-8bf2-43bb6166595c" providerId="ADAL" clId="{9240C1FB-1004-4151-8318-49C03A772664}" dt="2019-02-01T12:30:35.539" v="7650"/>
          <ac:cxnSpMkLst>
            <pc:docMk/>
            <pc:sldMk cId="3868950104" sldId="490"/>
            <ac:cxnSpMk id="10" creationId="{C9DE34ED-7FFC-4083-8E8B-EE6F52507144}"/>
          </ac:cxnSpMkLst>
        </pc:cxnChg>
        <pc:cxnChg chg="add del">
          <ac:chgData name="Lorek, Jens" userId="df113f2b-fa88-4c0a-8bf2-43bb6166595c" providerId="ADAL" clId="{9240C1FB-1004-4151-8318-49C03A772664}" dt="2019-02-01T12:30:35.539" v="7650"/>
          <ac:cxnSpMkLst>
            <pc:docMk/>
            <pc:sldMk cId="3868950104" sldId="490"/>
            <ac:cxnSpMk id="12" creationId="{F691CE3D-5C98-474A-84B3-8B22984B5821}"/>
          </ac:cxnSpMkLst>
        </pc:cxnChg>
        <pc:cxnChg chg="add del">
          <ac:chgData name="Lorek, Jens" userId="df113f2b-fa88-4c0a-8bf2-43bb6166595c" providerId="ADAL" clId="{9240C1FB-1004-4151-8318-49C03A772664}" dt="2019-02-01T12:30:35.539" v="7650"/>
          <ac:cxnSpMkLst>
            <pc:docMk/>
            <pc:sldMk cId="3868950104" sldId="490"/>
            <ac:cxnSpMk id="13" creationId="{485F9DC4-2817-4700-9424-339576D70AC2}"/>
          </ac:cxnSpMkLst>
        </pc:cxnChg>
        <pc:cxnChg chg="add mod">
          <ac:chgData name="Lorek, Jens" userId="df113f2b-fa88-4c0a-8bf2-43bb6166595c" providerId="ADAL" clId="{9240C1FB-1004-4151-8318-49C03A772664}" dt="2019-02-22T16:28:30.883" v="48073" actId="14100"/>
          <ac:cxnSpMkLst>
            <pc:docMk/>
            <pc:sldMk cId="3868950104" sldId="490"/>
            <ac:cxnSpMk id="16" creationId="{7BDE0280-0975-45F8-90D5-A9DE5702C92F}"/>
          </ac:cxnSpMkLst>
        </pc:cxnChg>
        <pc:cxnChg chg="add mod">
          <ac:chgData name="Lorek, Jens" userId="df113f2b-fa88-4c0a-8bf2-43bb6166595c" providerId="ADAL" clId="{9240C1FB-1004-4151-8318-49C03A772664}" dt="2019-02-22T16:28:36.790" v="48075" actId="14100"/>
          <ac:cxnSpMkLst>
            <pc:docMk/>
            <pc:sldMk cId="3868950104" sldId="490"/>
            <ac:cxnSpMk id="17" creationId="{A3910C63-9070-4124-90A4-1441FB642B64}"/>
          </ac:cxnSpMkLst>
        </pc:cxnChg>
        <pc:cxnChg chg="add mod">
          <ac:chgData name="Lorek, Jens" userId="df113f2b-fa88-4c0a-8bf2-43bb6166595c" providerId="ADAL" clId="{9240C1FB-1004-4151-8318-49C03A772664}" dt="2019-02-22T16:28:49.047" v="48076" actId="14100"/>
          <ac:cxnSpMkLst>
            <pc:docMk/>
            <pc:sldMk cId="3868950104" sldId="490"/>
            <ac:cxnSpMk id="18" creationId="{72A39BD9-2EB1-42C2-839F-37FDC4CDE295}"/>
          </ac:cxnSpMkLst>
        </pc:cxnChg>
        <pc:cxnChg chg="add mod">
          <ac:chgData name="Lorek, Jens" userId="df113f2b-fa88-4c0a-8bf2-43bb6166595c" providerId="ADAL" clId="{9240C1FB-1004-4151-8318-49C03A772664}" dt="2019-02-22T16:28:32.576" v="48074" actId="14100"/>
          <ac:cxnSpMkLst>
            <pc:docMk/>
            <pc:sldMk cId="3868950104" sldId="490"/>
            <ac:cxnSpMk id="19" creationId="{B264A3F1-5585-4B60-981C-6164A0FFBA4C}"/>
          </ac:cxnSpMkLst>
        </pc:cxnChg>
        <pc:cxnChg chg="add mod">
          <ac:chgData name="Lorek, Jens" userId="df113f2b-fa88-4c0a-8bf2-43bb6166595c" providerId="ADAL" clId="{9240C1FB-1004-4151-8318-49C03A772664}" dt="2019-02-01T13:43:52.629" v="11933" actId="1582"/>
          <ac:cxnSpMkLst>
            <pc:docMk/>
            <pc:sldMk cId="3868950104" sldId="490"/>
            <ac:cxnSpMk id="20" creationId="{980C32C7-C672-47CA-B13E-3CF251132610}"/>
          </ac:cxnSpMkLst>
        </pc:cxnChg>
      </pc:sldChg>
      <pc:sldChg chg="addSp delSp modSp add ord modNotesTx">
        <pc:chgData name="Lorek, Jens" userId="df113f2b-fa88-4c0a-8bf2-43bb6166595c" providerId="ADAL" clId="{9240C1FB-1004-4151-8318-49C03A772664}" dt="2019-02-25T20:05:54.368" v="54027" actId="20577"/>
        <pc:sldMkLst>
          <pc:docMk/>
          <pc:sldMk cId="1169872349" sldId="491"/>
        </pc:sldMkLst>
        <pc:spChg chg="mod">
          <ac:chgData name="Lorek, Jens" userId="df113f2b-fa88-4c0a-8bf2-43bb6166595c" providerId="ADAL" clId="{9240C1FB-1004-4151-8318-49C03A772664}" dt="2019-02-22T17:18:43.522" v="49438" actId="20577"/>
          <ac:spMkLst>
            <pc:docMk/>
            <pc:sldMk cId="1169872349" sldId="491"/>
            <ac:spMk id="2" creationId="{00000000-0000-0000-0000-000000000000}"/>
          </ac:spMkLst>
        </pc:spChg>
        <pc:spChg chg="add mod">
          <ac:chgData name="Lorek, Jens" userId="df113f2b-fa88-4c0a-8bf2-43bb6166595c" providerId="ADAL" clId="{9240C1FB-1004-4151-8318-49C03A772664}" dt="2019-02-22T17:20:09.728" v="49513" actId="14100"/>
          <ac:spMkLst>
            <pc:docMk/>
            <pc:sldMk cId="1169872349" sldId="491"/>
            <ac:spMk id="7" creationId="{31A56BED-0B98-4E32-A4AA-DB71D3B4E7B1}"/>
          </ac:spMkLst>
        </pc:spChg>
        <pc:spChg chg="mod">
          <ac:chgData name="Lorek, Jens" userId="df113f2b-fa88-4c0a-8bf2-43bb6166595c" providerId="ADAL" clId="{9240C1FB-1004-4151-8318-49C03A772664}" dt="2019-02-22T17:20:50.620" v="49563" actId="20577"/>
          <ac:spMkLst>
            <pc:docMk/>
            <pc:sldMk cId="1169872349" sldId="491"/>
            <ac:spMk id="11" creationId="{00000000-0000-0000-0000-000000000000}"/>
          </ac:spMkLst>
        </pc:spChg>
        <pc:picChg chg="add mod ord modCrop">
          <ac:chgData name="Lorek, Jens" userId="df113f2b-fa88-4c0a-8bf2-43bb6166595c" providerId="ADAL" clId="{9240C1FB-1004-4151-8318-49C03A772664}" dt="2019-02-22T17:19:57.748" v="49512" actId="18131"/>
          <ac:picMkLst>
            <pc:docMk/>
            <pc:sldMk cId="1169872349" sldId="491"/>
            <ac:picMk id="3" creationId="{8880590F-CE54-4B33-A0B8-763D3000B08D}"/>
          </ac:picMkLst>
        </pc:picChg>
        <pc:picChg chg="add del mod">
          <ac:chgData name="Lorek, Jens" userId="df113f2b-fa88-4c0a-8bf2-43bb6166595c" providerId="ADAL" clId="{9240C1FB-1004-4151-8318-49C03A772664}" dt="2019-02-01T14:24:02.182" v="13596" actId="478"/>
          <ac:picMkLst>
            <pc:docMk/>
            <pc:sldMk cId="1169872349" sldId="491"/>
            <ac:picMk id="4" creationId="{339078C6-D1A1-4788-BA90-278DE65B7120}"/>
          </ac:picMkLst>
        </pc:picChg>
        <pc:picChg chg="add del mod">
          <ac:chgData name="Lorek, Jens" userId="df113f2b-fa88-4c0a-8bf2-43bb6166595c" providerId="ADAL" clId="{9240C1FB-1004-4151-8318-49C03A772664}" dt="2019-02-19T19:53:01.941" v="30301" actId="478"/>
          <ac:picMkLst>
            <pc:docMk/>
            <pc:sldMk cId="1169872349" sldId="491"/>
            <ac:picMk id="6" creationId="{E7F1A653-A197-4F08-95B4-83AEF2BEC474}"/>
          </ac:picMkLst>
        </pc:picChg>
        <pc:picChg chg="add del mod modCrop">
          <ac:chgData name="Lorek, Jens" userId="df113f2b-fa88-4c0a-8bf2-43bb6166595c" providerId="ADAL" clId="{9240C1FB-1004-4151-8318-49C03A772664}" dt="2019-02-22T17:18:45.758" v="49439" actId="478"/>
          <ac:picMkLst>
            <pc:docMk/>
            <pc:sldMk cId="1169872349" sldId="491"/>
            <ac:picMk id="1026" creationId="{35C3EE6C-D3BD-4E05-AA10-415A503758D1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6T16:16:29.243" v="62611" actId="20577"/>
        <pc:sldMkLst>
          <pc:docMk/>
          <pc:sldMk cId="1085675575" sldId="492"/>
        </pc:sldMkLst>
        <pc:spChg chg="mod">
          <ac:chgData name="Lorek, Jens" userId="df113f2b-fa88-4c0a-8bf2-43bb6166595c" providerId="ADAL" clId="{9240C1FB-1004-4151-8318-49C03A772664}" dt="2019-02-01T12:31:46.929" v="7660" actId="20577"/>
          <ac:spMkLst>
            <pc:docMk/>
            <pc:sldMk cId="1085675575" sldId="492"/>
            <ac:spMk id="2" creationId="{00000000-0000-0000-0000-000000000000}"/>
          </ac:spMkLst>
        </pc:spChg>
        <pc:spChg chg="add mod">
          <ac:chgData name="Lorek, Jens" userId="df113f2b-fa88-4c0a-8bf2-43bb6166595c" providerId="ADAL" clId="{9240C1FB-1004-4151-8318-49C03A772664}" dt="2019-02-15T13:01:09.694" v="25085" actId="12"/>
          <ac:spMkLst>
            <pc:docMk/>
            <pc:sldMk cId="1085675575" sldId="492"/>
            <ac:spMk id="10" creationId="{D3EDF505-EF9E-45D7-8937-9697494D514F}"/>
          </ac:spMkLst>
        </pc:spChg>
        <pc:picChg chg="add del mod">
          <ac:chgData name="Lorek, Jens" userId="df113f2b-fa88-4c0a-8bf2-43bb6166595c" providerId="ADAL" clId="{9240C1FB-1004-4151-8318-49C03A772664}" dt="2019-02-22T16:26:22.229" v="47987" actId="478"/>
          <ac:picMkLst>
            <pc:docMk/>
            <pc:sldMk cId="1085675575" sldId="492"/>
            <ac:picMk id="4" creationId="{8F73BC7E-0512-43A7-8CB0-B6ADAA84D93C}"/>
          </ac:picMkLst>
        </pc:picChg>
        <pc:picChg chg="add del mod">
          <ac:chgData name="Lorek, Jens" userId="df113f2b-fa88-4c0a-8bf2-43bb6166595c" providerId="ADAL" clId="{9240C1FB-1004-4151-8318-49C03A772664}" dt="2019-02-22T17:04:28.245" v="48077" actId="478"/>
          <ac:picMkLst>
            <pc:docMk/>
            <pc:sldMk cId="1085675575" sldId="492"/>
            <ac:picMk id="6" creationId="{80A09C2B-8963-4B8A-A119-128D90FB136D}"/>
          </ac:picMkLst>
        </pc:picChg>
        <pc:picChg chg="add mod">
          <ac:chgData name="Lorek, Jens" userId="df113f2b-fa88-4c0a-8bf2-43bb6166595c" providerId="ADAL" clId="{9240C1FB-1004-4151-8318-49C03A772664}" dt="2019-02-22T17:04:37.714" v="48080" actId="1076"/>
          <ac:picMkLst>
            <pc:docMk/>
            <pc:sldMk cId="1085675575" sldId="492"/>
            <ac:picMk id="8" creationId="{04212269-7BE8-41DD-9EDE-84C72CAAE96D}"/>
          </ac:picMkLst>
        </pc:picChg>
        <pc:picChg chg="add del mod">
          <ac:chgData name="Lorek, Jens" userId="df113f2b-fa88-4c0a-8bf2-43bb6166595c" providerId="ADAL" clId="{9240C1FB-1004-4151-8318-49C03A772664}" dt="2019-02-22T16:25:39.033" v="47982" actId="478"/>
          <ac:picMkLst>
            <pc:docMk/>
            <pc:sldMk cId="1085675575" sldId="492"/>
            <ac:picMk id="11" creationId="{8C7D8EF3-CA51-4627-BFD4-C25B5854706B}"/>
          </ac:picMkLst>
        </pc:picChg>
        <pc:picChg chg="del">
          <ac:chgData name="Lorek, Jens" userId="df113f2b-fa88-4c0a-8bf2-43bb6166595c" providerId="ADAL" clId="{9240C1FB-1004-4151-8318-49C03A772664}" dt="2019-02-01T12:31:44.064" v="7656" actId="478"/>
          <ac:picMkLst>
            <pc:docMk/>
            <pc:sldMk cId="1085675575" sldId="492"/>
            <ac:picMk id="14" creationId="{5D64C420-ECB6-4C39-A23D-BC21DB78CE58}"/>
          </ac:picMkLst>
        </pc:picChg>
        <pc:picChg chg="del">
          <ac:chgData name="Lorek, Jens" userId="df113f2b-fa88-4c0a-8bf2-43bb6166595c" providerId="ADAL" clId="{9240C1FB-1004-4151-8318-49C03A772664}" dt="2019-02-01T12:31:43.647" v="7655" actId="478"/>
          <ac:picMkLst>
            <pc:docMk/>
            <pc:sldMk cId="1085675575" sldId="492"/>
            <ac:picMk id="15" creationId="{6BD73061-2E01-4B0D-9BB3-F8B5B009FB21}"/>
          </ac:picMkLst>
        </pc:picChg>
        <pc:cxnChg chg="del">
          <ac:chgData name="Lorek, Jens" userId="df113f2b-fa88-4c0a-8bf2-43bb6166595c" providerId="ADAL" clId="{9240C1FB-1004-4151-8318-49C03A772664}" dt="2019-02-01T12:31:42.329" v="7654" actId="478"/>
          <ac:cxnSpMkLst>
            <pc:docMk/>
            <pc:sldMk cId="1085675575" sldId="492"/>
            <ac:cxnSpMk id="16" creationId="{7BDE0280-0975-45F8-90D5-A9DE5702C92F}"/>
          </ac:cxnSpMkLst>
        </pc:cxnChg>
        <pc:cxnChg chg="del">
          <ac:chgData name="Lorek, Jens" userId="df113f2b-fa88-4c0a-8bf2-43bb6166595c" providerId="ADAL" clId="{9240C1FB-1004-4151-8318-49C03A772664}" dt="2019-02-01T12:31:42.329" v="7654" actId="478"/>
          <ac:cxnSpMkLst>
            <pc:docMk/>
            <pc:sldMk cId="1085675575" sldId="492"/>
            <ac:cxnSpMk id="17" creationId="{A3910C63-9070-4124-90A4-1441FB642B64}"/>
          </ac:cxnSpMkLst>
        </pc:cxnChg>
        <pc:cxnChg chg="del">
          <ac:chgData name="Lorek, Jens" userId="df113f2b-fa88-4c0a-8bf2-43bb6166595c" providerId="ADAL" clId="{9240C1FB-1004-4151-8318-49C03A772664}" dt="2019-02-01T12:31:42.329" v="7654" actId="478"/>
          <ac:cxnSpMkLst>
            <pc:docMk/>
            <pc:sldMk cId="1085675575" sldId="492"/>
            <ac:cxnSpMk id="18" creationId="{72A39BD9-2EB1-42C2-839F-37FDC4CDE295}"/>
          </ac:cxnSpMkLst>
        </pc:cxnChg>
        <pc:cxnChg chg="del">
          <ac:chgData name="Lorek, Jens" userId="df113f2b-fa88-4c0a-8bf2-43bb6166595c" providerId="ADAL" clId="{9240C1FB-1004-4151-8318-49C03A772664}" dt="2019-02-01T12:31:42.329" v="7654" actId="478"/>
          <ac:cxnSpMkLst>
            <pc:docMk/>
            <pc:sldMk cId="1085675575" sldId="492"/>
            <ac:cxnSpMk id="19" creationId="{B264A3F1-5585-4B60-981C-6164A0FFBA4C}"/>
          </ac:cxnSpMkLst>
        </pc:cxnChg>
        <pc:cxnChg chg="del">
          <ac:chgData name="Lorek, Jens" userId="df113f2b-fa88-4c0a-8bf2-43bb6166595c" providerId="ADAL" clId="{9240C1FB-1004-4151-8318-49C03A772664}" dt="2019-02-01T12:31:42.329" v="7654" actId="478"/>
          <ac:cxnSpMkLst>
            <pc:docMk/>
            <pc:sldMk cId="1085675575" sldId="492"/>
            <ac:cxnSpMk id="20" creationId="{980C32C7-C672-47CA-B13E-3CF251132610}"/>
          </ac:cxnSpMkLst>
        </pc:cxnChg>
      </pc:sldChg>
      <pc:sldChg chg="addSp delSp modSp add del modNotesTx">
        <pc:chgData name="Lorek, Jens" userId="df113f2b-fa88-4c0a-8bf2-43bb6166595c" providerId="ADAL" clId="{9240C1FB-1004-4151-8318-49C03A772664}" dt="2019-02-26T16:12:55.001" v="62217" actId="20577"/>
        <pc:sldMkLst>
          <pc:docMk/>
          <pc:sldMk cId="3434607644" sldId="493"/>
        </pc:sldMkLst>
        <pc:spChg chg="mod">
          <ac:chgData name="Lorek, Jens" userId="df113f2b-fa88-4c0a-8bf2-43bb6166595c" providerId="ADAL" clId="{9240C1FB-1004-4151-8318-49C03A772664}" dt="2019-02-22T16:17:37.497" v="47858" actId="20577"/>
          <ac:spMkLst>
            <pc:docMk/>
            <pc:sldMk cId="3434607644" sldId="493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01T12:48:02.631" v="8784" actId="478"/>
          <ac:spMkLst>
            <pc:docMk/>
            <pc:sldMk cId="3434607644" sldId="493"/>
            <ac:spMk id="5" creationId="{E61119BA-E882-4FC9-9ECA-56066DDAB78E}"/>
          </ac:spMkLst>
        </pc:spChg>
        <pc:spChg chg="del">
          <ac:chgData name="Lorek, Jens" userId="df113f2b-fa88-4c0a-8bf2-43bb6166595c" providerId="ADAL" clId="{9240C1FB-1004-4151-8318-49C03A772664}" dt="2019-02-01T12:47:57.659" v="8783" actId="478"/>
          <ac:spMkLst>
            <pc:docMk/>
            <pc:sldMk cId="3434607644" sldId="493"/>
            <ac:spMk id="7" creationId="{7FE629B4-ABCC-4372-BF49-05FD916B8C37}"/>
          </ac:spMkLst>
        </pc:spChg>
        <pc:picChg chg="del mod">
          <ac:chgData name="Lorek, Jens" userId="df113f2b-fa88-4c0a-8bf2-43bb6166595c" providerId="ADAL" clId="{9240C1FB-1004-4151-8318-49C03A772664}" dt="2019-02-22T16:17:26.392" v="47840" actId="478"/>
          <ac:picMkLst>
            <pc:docMk/>
            <pc:sldMk cId="3434607644" sldId="493"/>
            <ac:picMk id="4" creationId="{59955B9C-5721-4F62-AC06-37709AF856C0}"/>
          </ac:picMkLst>
        </pc:picChg>
        <pc:picChg chg="add del mod">
          <ac:chgData name="Lorek, Jens" userId="df113f2b-fa88-4c0a-8bf2-43bb6166595c" providerId="ADAL" clId="{9240C1FB-1004-4151-8318-49C03A772664}" dt="2019-02-22T16:19:12.682" v="47871" actId="478"/>
          <ac:picMkLst>
            <pc:docMk/>
            <pc:sldMk cId="3434607644" sldId="493"/>
            <ac:picMk id="5" creationId="{0514CADD-786C-4721-A837-B632729E8851}"/>
          </ac:picMkLst>
        </pc:picChg>
        <pc:picChg chg="add del">
          <ac:chgData name="Lorek, Jens" userId="df113f2b-fa88-4c0a-8bf2-43bb6166595c" providerId="ADAL" clId="{9240C1FB-1004-4151-8318-49C03A772664}" dt="2019-02-22T16:20:07.161" v="47881" actId="478"/>
          <ac:picMkLst>
            <pc:docMk/>
            <pc:sldMk cId="3434607644" sldId="493"/>
            <ac:picMk id="6" creationId="{D44A2AA5-6ED5-43CD-AD15-2FB11681FA52}"/>
          </ac:picMkLst>
        </pc:picChg>
        <pc:picChg chg="add mod">
          <ac:chgData name="Lorek, Jens" userId="df113f2b-fa88-4c0a-8bf2-43bb6166595c" providerId="ADAL" clId="{9240C1FB-1004-4151-8318-49C03A772664}" dt="2019-02-22T16:20:09.718" v="47883" actId="1076"/>
          <ac:picMkLst>
            <pc:docMk/>
            <pc:sldMk cId="3434607644" sldId="493"/>
            <ac:picMk id="7" creationId="{7EC02C33-B35D-4EC2-9777-5FED42D830D3}"/>
          </ac:picMkLst>
        </pc:picChg>
      </pc:sldChg>
      <pc:sldChg chg="modSp add modNotesTx">
        <pc:chgData name="Lorek, Jens" userId="df113f2b-fa88-4c0a-8bf2-43bb6166595c" providerId="ADAL" clId="{9240C1FB-1004-4151-8318-49C03A772664}" dt="2019-02-22T17:17:18.974" v="49396" actId="20577"/>
        <pc:sldMkLst>
          <pc:docMk/>
          <pc:sldMk cId="2291632067" sldId="494"/>
        </pc:sldMkLst>
        <pc:spChg chg="mod">
          <ac:chgData name="Lorek, Jens" userId="df113f2b-fa88-4c0a-8bf2-43bb6166595c" providerId="ADAL" clId="{9240C1FB-1004-4151-8318-49C03A772664}" dt="2019-02-22T17:10:09.447" v="48535" actId="20577"/>
          <ac:spMkLst>
            <pc:docMk/>
            <pc:sldMk cId="2291632067" sldId="494"/>
            <ac:spMk id="11" creationId="{00000000-0000-0000-0000-000000000000}"/>
          </ac:spMkLst>
        </pc:spChg>
      </pc:sldChg>
      <pc:sldChg chg="addSp delSp modSp add modNotes modNotesTx">
        <pc:chgData name="Lorek, Jens" userId="df113f2b-fa88-4c0a-8bf2-43bb6166595c" providerId="ADAL" clId="{9240C1FB-1004-4151-8318-49C03A772664}" dt="2019-02-27T06:30:34.593" v="68445" actId="27636"/>
        <pc:sldMkLst>
          <pc:docMk/>
          <pc:sldMk cId="1332212606" sldId="495"/>
        </pc:sldMkLst>
        <pc:spChg chg="mod">
          <ac:chgData name="Lorek, Jens" userId="df113f2b-fa88-4c0a-8bf2-43bb6166595c" providerId="ADAL" clId="{9240C1FB-1004-4151-8318-49C03A772664}" dt="2019-02-25T19:36:42.196" v="52181" actId="20577"/>
          <ac:spMkLst>
            <pc:docMk/>
            <pc:sldMk cId="1332212606" sldId="495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6T22:27:02.056" v="68112" actId="6549"/>
          <ac:spMkLst>
            <pc:docMk/>
            <pc:sldMk cId="1332212606" sldId="495"/>
            <ac:spMk id="11" creationId="{00000000-0000-0000-0000-000000000000}"/>
          </ac:spMkLst>
        </pc:spChg>
        <pc:picChg chg="add del mod">
          <ac:chgData name="Lorek, Jens" userId="df113f2b-fa88-4c0a-8bf2-43bb6166595c" providerId="ADAL" clId="{9240C1FB-1004-4151-8318-49C03A772664}" dt="2019-02-01T13:16:43.752" v="10562" actId="478"/>
          <ac:picMkLst>
            <pc:docMk/>
            <pc:sldMk cId="1332212606" sldId="495"/>
            <ac:picMk id="3" creationId="{F3A5B703-41C5-4C6A-B527-79D257C53205}"/>
          </ac:picMkLst>
        </pc:picChg>
        <pc:picChg chg="add del mod">
          <ac:chgData name="Lorek, Jens" userId="df113f2b-fa88-4c0a-8bf2-43bb6166595c" providerId="ADAL" clId="{9240C1FB-1004-4151-8318-49C03A772664}" dt="2019-02-01T13:18:34.044" v="10602" actId="478"/>
          <ac:picMkLst>
            <pc:docMk/>
            <pc:sldMk cId="1332212606" sldId="495"/>
            <ac:picMk id="4" creationId="{60041737-50F1-45EF-BADE-3DC63D257C81}"/>
          </ac:picMkLst>
        </pc:picChg>
        <pc:picChg chg="add del mod">
          <ac:chgData name="Lorek, Jens" userId="df113f2b-fa88-4c0a-8bf2-43bb6166595c" providerId="ADAL" clId="{9240C1FB-1004-4151-8318-49C03A772664}" dt="2019-02-25T19:36:46.145" v="52182" actId="478"/>
          <ac:picMkLst>
            <pc:docMk/>
            <pc:sldMk cId="1332212606" sldId="495"/>
            <ac:picMk id="4" creationId="{9F347542-3B5F-4497-A8B4-3FA96FF1CC43}"/>
          </ac:picMkLst>
        </pc:picChg>
        <pc:picChg chg="del">
          <ac:chgData name="Lorek, Jens" userId="df113f2b-fa88-4c0a-8bf2-43bb6166595c" providerId="ADAL" clId="{9240C1FB-1004-4151-8318-49C03A772664}" dt="2019-02-01T12:58:30.150" v="9408" actId="478"/>
          <ac:picMkLst>
            <pc:docMk/>
            <pc:sldMk cId="1332212606" sldId="495"/>
            <ac:picMk id="5" creationId="{21EE0BA6-5123-4C3F-A68D-04CBF83B7839}"/>
          </ac:picMkLst>
        </pc:picChg>
        <pc:picChg chg="add mod">
          <ac:chgData name="Lorek, Jens" userId="df113f2b-fa88-4c0a-8bf2-43bb6166595c" providerId="ADAL" clId="{9240C1FB-1004-4151-8318-49C03A772664}" dt="2019-02-01T13:18:54.302" v="10641" actId="1036"/>
          <ac:picMkLst>
            <pc:docMk/>
            <pc:sldMk cId="1332212606" sldId="495"/>
            <ac:picMk id="8" creationId="{EE6498A8-5A45-4927-97AD-C5D429FDD09B}"/>
          </ac:picMkLst>
        </pc:picChg>
        <pc:picChg chg="add mod">
          <ac:chgData name="Lorek, Jens" userId="df113f2b-fa88-4c0a-8bf2-43bb6166595c" providerId="ADAL" clId="{9240C1FB-1004-4151-8318-49C03A772664}" dt="2019-02-15T13:10:28.273" v="25149" actId="1076"/>
          <ac:picMkLst>
            <pc:docMk/>
            <pc:sldMk cId="1332212606" sldId="495"/>
            <ac:picMk id="12" creationId="{9EE71F9F-13FE-4337-A9ED-A2A42D5AE87D}"/>
          </ac:picMkLst>
        </pc:picChg>
        <pc:picChg chg="add mod">
          <ac:chgData name="Lorek, Jens" userId="df113f2b-fa88-4c0a-8bf2-43bb6166595c" providerId="ADAL" clId="{9240C1FB-1004-4151-8318-49C03A772664}" dt="2019-02-15T13:10:34.059" v="25154" actId="1035"/>
          <ac:picMkLst>
            <pc:docMk/>
            <pc:sldMk cId="1332212606" sldId="495"/>
            <ac:picMk id="15" creationId="{6A2498E4-A664-47E4-A42F-849B8AD1FB7F}"/>
          </ac:picMkLst>
        </pc:picChg>
        <pc:cxnChg chg="add del mod">
          <ac:chgData name="Lorek, Jens" userId="df113f2b-fa88-4c0a-8bf2-43bb6166595c" providerId="ADAL" clId="{9240C1FB-1004-4151-8318-49C03A772664}" dt="2019-02-01T13:18:57.294" v="10642" actId="478"/>
          <ac:cxnSpMkLst>
            <pc:docMk/>
            <pc:sldMk cId="1332212606" sldId="495"/>
            <ac:cxnSpMk id="7" creationId="{1A4CBDF5-A84F-4AA9-A85F-41539F2A9221}"/>
          </ac:cxnSpMkLst>
        </pc:cxnChg>
        <pc:cxnChg chg="add del mod">
          <ac:chgData name="Lorek, Jens" userId="df113f2b-fa88-4c0a-8bf2-43bb6166595c" providerId="ADAL" clId="{9240C1FB-1004-4151-8318-49C03A772664}" dt="2019-02-01T13:18:57.854" v="10643" actId="478"/>
          <ac:cxnSpMkLst>
            <pc:docMk/>
            <pc:sldMk cId="1332212606" sldId="495"/>
            <ac:cxnSpMk id="9" creationId="{4884F2A5-1AC6-41F0-8E5D-D4AF50B65769}"/>
          </ac:cxnSpMkLst>
        </pc:cxnChg>
        <pc:cxnChg chg="add del mod">
          <ac:chgData name="Lorek, Jens" userId="df113f2b-fa88-4c0a-8bf2-43bb6166595c" providerId="ADAL" clId="{9240C1FB-1004-4151-8318-49C03A772664}" dt="2019-02-15T13:10:05.225" v="25134" actId="478"/>
          <ac:cxnSpMkLst>
            <pc:docMk/>
            <pc:sldMk cId="1332212606" sldId="495"/>
            <ac:cxnSpMk id="10" creationId="{3186B8B3-BE11-4BF0-BE32-D3125F25D724}"/>
          </ac:cxnSpMkLst>
        </pc:cxnChg>
        <pc:cxnChg chg="add del mod">
          <ac:chgData name="Lorek, Jens" userId="df113f2b-fa88-4c0a-8bf2-43bb6166595c" providerId="ADAL" clId="{9240C1FB-1004-4151-8318-49C03A772664}" dt="2019-02-15T13:10:06.542" v="25135" actId="478"/>
          <ac:cxnSpMkLst>
            <pc:docMk/>
            <pc:sldMk cId="1332212606" sldId="495"/>
            <ac:cxnSpMk id="13" creationId="{34B75512-9DD8-490D-B5C5-20A73BC43988}"/>
          </ac:cxnSpMkLst>
        </pc:cxnChg>
        <pc:cxnChg chg="add del mod">
          <ac:chgData name="Lorek, Jens" userId="df113f2b-fa88-4c0a-8bf2-43bb6166595c" providerId="ADAL" clId="{9240C1FB-1004-4151-8318-49C03A772664}" dt="2019-02-15T13:10:07.304" v="25136" actId="478"/>
          <ac:cxnSpMkLst>
            <pc:docMk/>
            <pc:sldMk cId="1332212606" sldId="495"/>
            <ac:cxnSpMk id="14" creationId="{1EC205D9-EF8D-4EBE-A189-06FCFFE70B69}"/>
          </ac:cxnSpMkLst>
        </pc:cxnChg>
      </pc:sldChg>
      <pc:sldChg chg="addSp delSp modSp add modNotes modNotesTx">
        <pc:chgData name="Lorek, Jens" userId="df113f2b-fa88-4c0a-8bf2-43bb6166595c" providerId="ADAL" clId="{9240C1FB-1004-4151-8318-49C03A772664}" dt="2019-02-27T07:46:17.445" v="68761" actId="478"/>
        <pc:sldMkLst>
          <pc:docMk/>
          <pc:sldMk cId="290320409" sldId="496"/>
        </pc:sldMkLst>
        <pc:spChg chg="mod">
          <ac:chgData name="Lorek, Jens" userId="df113f2b-fa88-4c0a-8bf2-43bb6166595c" providerId="ADAL" clId="{9240C1FB-1004-4151-8318-49C03A772664}" dt="2019-02-01T13:04:36.832" v="9801" actId="20577"/>
          <ac:spMkLst>
            <pc:docMk/>
            <pc:sldMk cId="290320409" sldId="496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7T07:44:34.090" v="68751" actId="20577"/>
          <ac:spMkLst>
            <pc:docMk/>
            <pc:sldMk cId="290320409" sldId="496"/>
            <ac:spMk id="11" creationId="{00000000-0000-0000-0000-000000000000}"/>
          </ac:spMkLst>
        </pc:spChg>
        <pc:picChg chg="add del">
          <ac:chgData name="Lorek, Jens" userId="df113f2b-fa88-4c0a-8bf2-43bb6166595c" providerId="ADAL" clId="{9240C1FB-1004-4151-8318-49C03A772664}" dt="2019-02-27T07:46:17.445" v="68761" actId="478"/>
          <ac:picMkLst>
            <pc:docMk/>
            <pc:sldMk cId="290320409" sldId="496"/>
            <ac:picMk id="4" creationId="{EFDCF2AB-E38B-4613-9584-AC8D64057C49}"/>
          </ac:picMkLst>
        </pc:picChg>
        <pc:picChg chg="add del mod">
          <ac:chgData name="Lorek, Jens" userId="df113f2b-fa88-4c0a-8bf2-43bb6166595c" providerId="ADAL" clId="{9240C1FB-1004-4151-8318-49C03A772664}" dt="2019-02-27T07:46:17.445" v="68761" actId="478"/>
          <ac:picMkLst>
            <pc:docMk/>
            <pc:sldMk cId="290320409" sldId="496"/>
            <ac:picMk id="5" creationId="{CF05B550-C374-4353-A61E-E099CD6AD301}"/>
          </ac:picMkLst>
        </pc:picChg>
        <pc:picChg chg="add del mod">
          <ac:chgData name="Lorek, Jens" userId="df113f2b-fa88-4c0a-8bf2-43bb6166595c" providerId="ADAL" clId="{9240C1FB-1004-4151-8318-49C03A772664}" dt="2019-02-27T07:46:17.445" v="68761" actId="478"/>
          <ac:picMkLst>
            <pc:docMk/>
            <pc:sldMk cId="290320409" sldId="496"/>
            <ac:picMk id="6" creationId="{E0F9B5A9-E85A-435D-82FC-7AA63C287142}"/>
          </ac:picMkLst>
        </pc:picChg>
      </pc:sldChg>
      <pc:sldChg chg="addSp modSp add ord modNotes modNotesTx">
        <pc:chgData name="Lorek, Jens" userId="df113f2b-fa88-4c0a-8bf2-43bb6166595c" providerId="ADAL" clId="{9240C1FB-1004-4151-8318-49C03A772664}" dt="2019-02-26T16:33:43.548" v="65206" actId="20577"/>
        <pc:sldMkLst>
          <pc:docMk/>
          <pc:sldMk cId="2249082301" sldId="497"/>
        </pc:sldMkLst>
        <pc:spChg chg="mod">
          <ac:chgData name="Lorek, Jens" userId="df113f2b-fa88-4c0a-8bf2-43bb6166595c" providerId="ADAL" clId="{9240C1FB-1004-4151-8318-49C03A772664}" dt="2019-02-01T13:33:41.080" v="11238" actId="20577"/>
          <ac:spMkLst>
            <pc:docMk/>
            <pc:sldMk cId="2249082301" sldId="497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15T13:10:59.114" v="25161" actId="20577"/>
          <ac:spMkLst>
            <pc:docMk/>
            <pc:sldMk cId="2249082301" sldId="497"/>
            <ac:spMk id="11" creationId="{00000000-0000-0000-0000-000000000000}"/>
          </ac:spMkLst>
        </pc:spChg>
        <pc:picChg chg="add mod">
          <ac:chgData name="Lorek, Jens" userId="df113f2b-fa88-4c0a-8bf2-43bb6166595c" providerId="ADAL" clId="{9240C1FB-1004-4151-8318-49C03A772664}" dt="2019-02-15T13:11:36.647" v="25168" actId="1076"/>
          <ac:picMkLst>
            <pc:docMk/>
            <pc:sldMk cId="2249082301" sldId="497"/>
            <ac:picMk id="7170" creationId="{B91ACA99-6D90-4F23-B9DB-B2B7F15040FC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5T19:14:10.189" v="51367" actId="20577"/>
        <pc:sldMkLst>
          <pc:docMk/>
          <pc:sldMk cId="3149043736" sldId="498"/>
        </pc:sldMkLst>
        <pc:spChg chg="del mod">
          <ac:chgData name="Lorek, Jens" userId="df113f2b-fa88-4c0a-8bf2-43bb6166595c" providerId="ADAL" clId="{9240C1FB-1004-4151-8318-49C03A772664}" dt="2019-02-15T09:34:20.432" v="17653" actId="478"/>
          <ac:spMkLst>
            <pc:docMk/>
            <pc:sldMk cId="3149043736" sldId="498"/>
            <ac:spMk id="2" creationId="{3F015118-AAAC-467D-90D1-326E7104B06F}"/>
          </ac:spMkLst>
        </pc:spChg>
        <pc:spChg chg="del">
          <ac:chgData name="Lorek, Jens" userId="df113f2b-fa88-4c0a-8bf2-43bb6166595c" providerId="ADAL" clId="{9240C1FB-1004-4151-8318-49C03A772664}" dt="2019-02-15T09:34:21.799" v="17654" actId="478"/>
          <ac:spMkLst>
            <pc:docMk/>
            <pc:sldMk cId="3149043736" sldId="498"/>
            <ac:spMk id="3" creationId="{CAFCD627-C264-4B74-A2BF-A46185F6DB40}"/>
          </ac:spMkLst>
        </pc:spChg>
        <pc:spChg chg="del">
          <ac:chgData name="Lorek, Jens" userId="df113f2b-fa88-4c0a-8bf2-43bb6166595c" providerId="ADAL" clId="{9240C1FB-1004-4151-8318-49C03A772664}" dt="2019-02-15T09:34:22.008" v="17655" actId="478"/>
          <ac:spMkLst>
            <pc:docMk/>
            <pc:sldMk cId="3149043736" sldId="498"/>
            <ac:spMk id="4" creationId="{9A6726BC-1D3E-4A45-89F3-7A570F23811B}"/>
          </ac:spMkLst>
        </pc:spChg>
        <pc:spChg chg="del">
          <ac:chgData name="Lorek, Jens" userId="df113f2b-fa88-4c0a-8bf2-43bb6166595c" providerId="ADAL" clId="{9240C1FB-1004-4151-8318-49C03A772664}" dt="2019-02-15T09:34:23.416" v="17656" actId="478"/>
          <ac:spMkLst>
            <pc:docMk/>
            <pc:sldMk cId="3149043736" sldId="498"/>
            <ac:spMk id="5" creationId="{06E17F1A-5995-4B5E-AAC0-64EA9B195C36}"/>
          </ac:spMkLst>
        </pc:spChg>
        <pc:spChg chg="mod">
          <ac:chgData name="Lorek, Jens" userId="df113f2b-fa88-4c0a-8bf2-43bb6166595c" providerId="ADAL" clId="{9240C1FB-1004-4151-8318-49C03A772664}" dt="2019-02-15T09:35:00.331" v="17702" actId="20577"/>
          <ac:spMkLst>
            <pc:docMk/>
            <pc:sldMk cId="3149043736" sldId="498"/>
            <ac:spMk id="6" creationId="{2EE54CFA-2D06-4115-9FD0-57EB10915717}"/>
          </ac:spMkLst>
        </pc:spChg>
        <pc:spChg chg="add mod">
          <ac:chgData name="Lorek, Jens" userId="df113f2b-fa88-4c0a-8bf2-43bb6166595c" providerId="ADAL" clId="{9240C1FB-1004-4151-8318-49C03A772664}" dt="2019-02-15T13:00:55.069" v="25084" actId="12"/>
          <ac:spMkLst>
            <pc:docMk/>
            <pc:sldMk cId="3149043736" sldId="498"/>
            <ac:spMk id="9" creationId="{AFF737BC-0769-4240-A661-62E242D0A80F}"/>
          </ac:spMkLst>
        </pc:spChg>
        <pc:spChg chg="add del">
          <ac:chgData name="Lorek, Jens" userId="df113f2b-fa88-4c0a-8bf2-43bb6166595c" providerId="ADAL" clId="{9240C1FB-1004-4151-8318-49C03A772664}" dt="2019-02-15T09:41:45.455" v="17820"/>
          <ac:spMkLst>
            <pc:docMk/>
            <pc:sldMk cId="3149043736" sldId="498"/>
            <ac:spMk id="10" creationId="{86C4F6AE-AAAF-40CA-B9D2-327BCAC8838C}"/>
          </ac:spMkLst>
        </pc:spChg>
        <pc:spChg chg="add del">
          <ac:chgData name="Lorek, Jens" userId="df113f2b-fa88-4c0a-8bf2-43bb6166595c" providerId="ADAL" clId="{9240C1FB-1004-4151-8318-49C03A772664}" dt="2019-02-15T09:41:47.561" v="17822"/>
          <ac:spMkLst>
            <pc:docMk/>
            <pc:sldMk cId="3149043736" sldId="498"/>
            <ac:spMk id="11" creationId="{CC2596E2-5ECA-4EBB-A884-DB713FF23144}"/>
          </ac:spMkLst>
        </pc:spChg>
        <pc:spChg chg="add del">
          <ac:chgData name="Lorek, Jens" userId="df113f2b-fa88-4c0a-8bf2-43bb6166595c" providerId="ADAL" clId="{9240C1FB-1004-4151-8318-49C03A772664}" dt="2019-02-15T09:41:49.746" v="17824"/>
          <ac:spMkLst>
            <pc:docMk/>
            <pc:sldMk cId="3149043736" sldId="498"/>
            <ac:spMk id="12" creationId="{AC37C3BD-6564-48C7-BEBF-398D1140DFA0}"/>
          </ac:spMkLst>
        </pc:spChg>
        <pc:picChg chg="add mod">
          <ac:chgData name="Lorek, Jens" userId="df113f2b-fa88-4c0a-8bf2-43bb6166595c" providerId="ADAL" clId="{9240C1FB-1004-4151-8318-49C03A772664}" dt="2019-02-15T10:41:16.087" v="20346" actId="1036"/>
          <ac:picMkLst>
            <pc:docMk/>
            <pc:sldMk cId="3149043736" sldId="498"/>
            <ac:picMk id="7" creationId="{5C20C415-30BA-4475-9308-08506264C2CE}"/>
          </ac:picMkLst>
        </pc:picChg>
        <pc:picChg chg="add del mod">
          <ac:chgData name="Lorek, Jens" userId="df113f2b-fa88-4c0a-8bf2-43bb6166595c" providerId="ADAL" clId="{9240C1FB-1004-4151-8318-49C03A772664}" dt="2019-02-15T09:43:09.886" v="17924" actId="478"/>
          <ac:picMkLst>
            <pc:docMk/>
            <pc:sldMk cId="3149043736" sldId="498"/>
            <ac:picMk id="3074" creationId="{717054B7-521D-40A1-B055-6608DB1E7D2E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7T07:38:42.171" v="68746" actId="20577"/>
        <pc:sldMkLst>
          <pc:docMk/>
          <pc:sldMk cId="3774415080" sldId="499"/>
        </pc:sldMkLst>
        <pc:spChg chg="del">
          <ac:chgData name="Lorek, Jens" userId="df113f2b-fa88-4c0a-8bf2-43bb6166595c" providerId="ADAL" clId="{9240C1FB-1004-4151-8318-49C03A772664}" dt="2019-02-15T10:38:57.310" v="20137" actId="478"/>
          <ac:spMkLst>
            <pc:docMk/>
            <pc:sldMk cId="3774415080" sldId="499"/>
            <ac:spMk id="2" creationId="{658FA6E2-855D-405A-A366-0D516B2E86A3}"/>
          </ac:spMkLst>
        </pc:spChg>
        <pc:spChg chg="del">
          <ac:chgData name="Lorek, Jens" userId="df113f2b-fa88-4c0a-8bf2-43bb6166595c" providerId="ADAL" clId="{9240C1FB-1004-4151-8318-49C03A772664}" dt="2019-02-15T10:38:58.785" v="20138" actId="478"/>
          <ac:spMkLst>
            <pc:docMk/>
            <pc:sldMk cId="3774415080" sldId="499"/>
            <ac:spMk id="3" creationId="{BB5B1D9F-FF23-4B35-9635-B9941A39139B}"/>
          </ac:spMkLst>
        </pc:spChg>
        <pc:spChg chg="del">
          <ac:chgData name="Lorek, Jens" userId="df113f2b-fa88-4c0a-8bf2-43bb6166595c" providerId="ADAL" clId="{9240C1FB-1004-4151-8318-49C03A772664}" dt="2019-02-15T10:39:00.268" v="20139" actId="478"/>
          <ac:spMkLst>
            <pc:docMk/>
            <pc:sldMk cId="3774415080" sldId="499"/>
            <ac:spMk id="4" creationId="{FFA3F4BC-EAEC-4E2D-ACA0-A40B3C25DD95}"/>
          </ac:spMkLst>
        </pc:spChg>
        <pc:spChg chg="del">
          <ac:chgData name="Lorek, Jens" userId="df113f2b-fa88-4c0a-8bf2-43bb6166595c" providerId="ADAL" clId="{9240C1FB-1004-4151-8318-49C03A772664}" dt="2019-02-15T10:39:02.263" v="20140" actId="478"/>
          <ac:spMkLst>
            <pc:docMk/>
            <pc:sldMk cId="3774415080" sldId="499"/>
            <ac:spMk id="5" creationId="{28E52F87-21A1-46BB-913F-19590DBE8B0F}"/>
          </ac:spMkLst>
        </pc:spChg>
        <pc:spChg chg="mod">
          <ac:chgData name="Lorek, Jens" userId="df113f2b-fa88-4c0a-8bf2-43bb6166595c" providerId="ADAL" clId="{9240C1FB-1004-4151-8318-49C03A772664}" dt="2019-02-25T19:29:05.257" v="52135" actId="20577"/>
          <ac:spMkLst>
            <pc:docMk/>
            <pc:sldMk cId="3774415080" sldId="499"/>
            <ac:spMk id="6" creationId="{B949C311-D7C5-4BCD-9EFA-413152854CCA}"/>
          </ac:spMkLst>
        </pc:spChg>
        <pc:spChg chg="add mod">
          <ac:chgData name="Lorek, Jens" userId="df113f2b-fa88-4c0a-8bf2-43bb6166595c" providerId="ADAL" clId="{9240C1FB-1004-4151-8318-49C03A772664}" dt="2019-02-26T16:26:35.328" v="64338" actId="20577"/>
          <ac:spMkLst>
            <pc:docMk/>
            <pc:sldMk cId="3774415080" sldId="499"/>
            <ac:spMk id="9" creationId="{AA5D9789-B8EA-479C-AA3D-2BC9A4277933}"/>
          </ac:spMkLst>
        </pc:spChg>
        <pc:spChg chg="add mod">
          <ac:chgData name="Lorek, Jens" userId="df113f2b-fa88-4c0a-8bf2-43bb6166595c" providerId="ADAL" clId="{9240C1FB-1004-4151-8318-49C03A772664}" dt="2019-02-15T12:04:08.474" v="24998" actId="1037"/>
          <ac:spMkLst>
            <pc:docMk/>
            <pc:sldMk cId="3774415080" sldId="499"/>
            <ac:spMk id="10" creationId="{0CC47AD6-1D30-4B41-A94D-755B8922A317}"/>
          </ac:spMkLst>
        </pc:spChg>
        <pc:picChg chg="add del mod">
          <ac:chgData name="Lorek, Jens" userId="df113f2b-fa88-4c0a-8bf2-43bb6166595c" providerId="ADAL" clId="{9240C1FB-1004-4151-8318-49C03A772664}" dt="2019-02-15T11:44:00.673" v="24907"/>
          <ac:picMkLst>
            <pc:docMk/>
            <pc:sldMk cId="3774415080" sldId="499"/>
            <ac:picMk id="7" creationId="{19E2E680-1AF0-4774-89F9-5D1782C56969}"/>
          </ac:picMkLst>
        </pc:picChg>
        <pc:picChg chg="add mod modCrop">
          <ac:chgData name="Lorek, Jens" userId="df113f2b-fa88-4c0a-8bf2-43bb6166595c" providerId="ADAL" clId="{9240C1FB-1004-4151-8318-49C03A772664}" dt="2019-02-15T13:09:19.646" v="25130" actId="1035"/>
          <ac:picMkLst>
            <pc:docMk/>
            <pc:sldMk cId="3774415080" sldId="499"/>
            <ac:picMk id="6146" creationId="{61FBF927-9165-409D-9A58-A941B23C117B}"/>
          </ac:picMkLst>
        </pc:picChg>
      </pc:sldChg>
      <pc:sldChg chg="addSp delSp modSp add modNotes modNotesTx">
        <pc:chgData name="Lorek, Jens" userId="df113f2b-fa88-4c0a-8bf2-43bb6166595c" providerId="ADAL" clId="{9240C1FB-1004-4151-8318-49C03A772664}" dt="2019-02-26T16:44:55.269" v="66833" actId="20577"/>
        <pc:sldMkLst>
          <pc:docMk/>
          <pc:sldMk cId="4096285367" sldId="501"/>
        </pc:sldMkLst>
        <pc:spChg chg="mod">
          <ac:chgData name="Lorek, Jens" userId="df113f2b-fa88-4c0a-8bf2-43bb6166595c" providerId="ADAL" clId="{9240C1FB-1004-4151-8318-49C03A772664}" dt="2019-02-15T13:27:11.101" v="25524" actId="20577"/>
          <ac:spMkLst>
            <pc:docMk/>
            <pc:sldMk cId="4096285367" sldId="501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6T16:42:22.649" v="66225"/>
          <ac:spMkLst>
            <pc:docMk/>
            <pc:sldMk cId="4096285367" sldId="501"/>
            <ac:spMk id="11" creationId="{00000000-0000-0000-0000-000000000000}"/>
          </ac:spMkLst>
        </pc:spChg>
        <pc:picChg chg="add mod">
          <ac:chgData name="Lorek, Jens" userId="df113f2b-fa88-4c0a-8bf2-43bb6166595c" providerId="ADAL" clId="{9240C1FB-1004-4151-8318-49C03A772664}" dt="2019-02-25T20:03:57.757" v="53954" actId="1037"/>
          <ac:picMkLst>
            <pc:docMk/>
            <pc:sldMk cId="4096285367" sldId="501"/>
            <ac:picMk id="3" creationId="{4CE21333-6025-4B68-8305-D5D3F4A8AAF0}"/>
          </ac:picMkLst>
        </pc:picChg>
        <pc:picChg chg="del">
          <ac:chgData name="Lorek, Jens" userId="df113f2b-fa88-4c0a-8bf2-43bb6166595c" providerId="ADAL" clId="{9240C1FB-1004-4151-8318-49C03A772664}" dt="2019-02-15T11:43:40.588" v="24885" actId="478"/>
          <ac:picMkLst>
            <pc:docMk/>
            <pc:sldMk cId="4096285367" sldId="501"/>
            <ac:picMk id="8" creationId="{EE6498A8-5A45-4927-97AD-C5D429FDD09B}"/>
          </ac:picMkLst>
        </pc:picChg>
        <pc:picChg chg="add del mod">
          <ac:chgData name="Lorek, Jens" userId="df113f2b-fa88-4c0a-8bf2-43bb6166595c" providerId="ADAL" clId="{9240C1FB-1004-4151-8318-49C03A772664}" dt="2019-02-25T20:03:31.420" v="53934" actId="478"/>
          <ac:picMkLst>
            <pc:docMk/>
            <pc:sldMk cId="4096285367" sldId="501"/>
            <ac:picMk id="9" creationId="{251904AF-0718-416A-8EED-7A4A5FBC1DDA}"/>
          </ac:picMkLst>
        </pc:picChg>
        <pc:cxnChg chg="del">
          <ac:chgData name="Lorek, Jens" userId="df113f2b-fa88-4c0a-8bf2-43bb6166595c" providerId="ADAL" clId="{9240C1FB-1004-4151-8318-49C03A772664}" dt="2019-02-15T11:43:46.990" v="24888" actId="478"/>
          <ac:cxnSpMkLst>
            <pc:docMk/>
            <pc:sldMk cId="4096285367" sldId="501"/>
            <ac:cxnSpMk id="10" creationId="{3186B8B3-BE11-4BF0-BE32-D3125F25D724}"/>
          </ac:cxnSpMkLst>
        </pc:cxnChg>
        <pc:cxnChg chg="del">
          <ac:chgData name="Lorek, Jens" userId="df113f2b-fa88-4c0a-8bf2-43bb6166595c" providerId="ADAL" clId="{9240C1FB-1004-4151-8318-49C03A772664}" dt="2019-02-15T11:43:46.990" v="24888" actId="478"/>
          <ac:cxnSpMkLst>
            <pc:docMk/>
            <pc:sldMk cId="4096285367" sldId="501"/>
            <ac:cxnSpMk id="13" creationId="{34B75512-9DD8-490D-B5C5-20A73BC43988}"/>
          </ac:cxnSpMkLst>
        </pc:cxnChg>
        <pc:cxnChg chg="del">
          <ac:chgData name="Lorek, Jens" userId="df113f2b-fa88-4c0a-8bf2-43bb6166595c" providerId="ADAL" clId="{9240C1FB-1004-4151-8318-49C03A772664}" dt="2019-02-15T11:43:46.990" v="24888" actId="478"/>
          <ac:cxnSpMkLst>
            <pc:docMk/>
            <pc:sldMk cId="4096285367" sldId="501"/>
            <ac:cxnSpMk id="14" creationId="{1EC205D9-EF8D-4EBE-A189-06FCFFE70B69}"/>
          </ac:cxnSpMkLst>
        </pc:cxnChg>
      </pc:sldChg>
      <pc:sldChg chg="addSp modSp add modNotes">
        <pc:chgData name="Lorek, Jens" userId="df113f2b-fa88-4c0a-8bf2-43bb6166595c" providerId="ADAL" clId="{9240C1FB-1004-4151-8318-49C03A772664}" dt="2019-02-27T07:23:22.868" v="68513" actId="688"/>
        <pc:sldMkLst>
          <pc:docMk/>
          <pc:sldMk cId="2639282306" sldId="502"/>
        </pc:sldMkLst>
        <pc:spChg chg="mod">
          <ac:chgData name="Lorek, Jens" userId="df113f2b-fa88-4c0a-8bf2-43bb6166595c" providerId="ADAL" clId="{9240C1FB-1004-4151-8318-49C03A772664}" dt="2019-02-25T20:04:16.313" v="53957" actId="20577"/>
          <ac:spMkLst>
            <pc:docMk/>
            <pc:sldMk cId="2639282306" sldId="502"/>
            <ac:spMk id="11" creationId="{00000000-0000-0000-0000-000000000000}"/>
          </ac:spMkLst>
        </pc:spChg>
        <pc:picChg chg="add mod">
          <ac:chgData name="Lorek, Jens" userId="df113f2b-fa88-4c0a-8bf2-43bb6166595c" providerId="ADAL" clId="{9240C1FB-1004-4151-8318-49C03A772664}" dt="2019-02-27T07:23:22.868" v="68513" actId="688"/>
          <ac:picMkLst>
            <pc:docMk/>
            <pc:sldMk cId="2639282306" sldId="502"/>
            <ac:picMk id="5" creationId="{6C863012-C0D4-44B2-B14C-9F3F899ECD1B}"/>
          </ac:picMkLst>
        </pc:picChg>
      </pc:sldChg>
      <pc:sldChg chg="add modNotes modNotesTx">
        <pc:chgData name="Lorek, Jens" userId="df113f2b-fa88-4c0a-8bf2-43bb6166595c" providerId="ADAL" clId="{9240C1FB-1004-4151-8318-49C03A772664}" dt="2019-02-26T16:11:28.017" v="61948" actId="20577"/>
        <pc:sldMkLst>
          <pc:docMk/>
          <pc:sldMk cId="1423452116" sldId="505"/>
        </pc:sldMkLst>
      </pc:sldChg>
      <pc:sldChg chg="addSp delSp modSp add ord modNotesTx">
        <pc:chgData name="Lorek, Jens" userId="df113f2b-fa88-4c0a-8bf2-43bb6166595c" providerId="ADAL" clId="{9240C1FB-1004-4151-8318-49C03A772664}" dt="2019-02-26T16:50:57.615" v="67778" actId="20577"/>
        <pc:sldMkLst>
          <pc:docMk/>
          <pc:sldMk cId="2554563345" sldId="506"/>
        </pc:sldMkLst>
        <pc:spChg chg="mod">
          <ac:chgData name="Lorek, Jens" userId="df113f2b-fa88-4c0a-8bf2-43bb6166595c" providerId="ADAL" clId="{9240C1FB-1004-4151-8318-49C03A772664}" dt="2019-02-25T20:46:46.010" v="56294" actId="20577"/>
          <ac:spMkLst>
            <pc:docMk/>
            <pc:sldMk cId="2554563345" sldId="506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0:47:13.343" v="56308" actId="404"/>
          <ac:spMkLst>
            <pc:docMk/>
            <pc:sldMk cId="2554563345" sldId="506"/>
            <ac:spMk id="11" creationId="{00000000-0000-0000-0000-000000000000}"/>
          </ac:spMkLst>
        </pc:spChg>
        <pc:picChg chg="del">
          <ac:chgData name="Lorek, Jens" userId="df113f2b-fa88-4c0a-8bf2-43bb6166595c" providerId="ADAL" clId="{9240C1FB-1004-4151-8318-49C03A772664}" dt="2019-02-25T20:37:21.228" v="55636" actId="478"/>
          <ac:picMkLst>
            <pc:docMk/>
            <pc:sldMk cId="2554563345" sldId="506"/>
            <ac:picMk id="6" creationId="{E7F1A653-A197-4F08-95B4-83AEF2BEC474}"/>
          </ac:picMkLst>
        </pc:picChg>
        <pc:picChg chg="add del mod">
          <ac:chgData name="Lorek, Jens" userId="df113f2b-fa88-4c0a-8bf2-43bb6166595c" providerId="ADAL" clId="{9240C1FB-1004-4151-8318-49C03A772664}" dt="2019-02-25T20:39:25.762" v="55664"/>
          <ac:picMkLst>
            <pc:docMk/>
            <pc:sldMk cId="2554563345" sldId="506"/>
            <ac:picMk id="1026" creationId="{C530982E-6716-4078-9764-5D62E4E84E75}"/>
          </ac:picMkLst>
        </pc:picChg>
        <pc:picChg chg="add mod">
          <ac:chgData name="Lorek, Jens" userId="df113f2b-fa88-4c0a-8bf2-43bb6166595c" providerId="ADAL" clId="{9240C1FB-1004-4151-8318-49C03A772664}" dt="2019-02-25T20:47:22.792" v="56311" actId="1076"/>
          <ac:picMkLst>
            <pc:docMk/>
            <pc:sldMk cId="2554563345" sldId="506"/>
            <ac:picMk id="1028" creationId="{2C58A518-2B29-4D1C-B2DC-871400B94FCE}"/>
          </ac:picMkLst>
        </pc:picChg>
      </pc:sldChg>
      <pc:sldChg chg="addSp delSp modSp add ord modNotesTx">
        <pc:chgData name="Lorek, Jens" userId="df113f2b-fa88-4c0a-8bf2-43bb6166595c" providerId="ADAL" clId="{9240C1FB-1004-4151-8318-49C03A772664}" dt="2019-02-25T22:12:29.371" v="59546" actId="20577"/>
        <pc:sldMkLst>
          <pc:docMk/>
          <pc:sldMk cId="466747240" sldId="507"/>
        </pc:sldMkLst>
        <pc:spChg chg="mod">
          <ac:chgData name="Lorek, Jens" userId="df113f2b-fa88-4c0a-8bf2-43bb6166595c" providerId="ADAL" clId="{9240C1FB-1004-4151-8318-49C03A772664}" dt="2019-02-25T21:25:25.657" v="57534" actId="1076"/>
          <ac:spMkLst>
            <pc:docMk/>
            <pc:sldMk cId="466747240" sldId="507"/>
            <ac:spMk id="2" creationId="{00000000-0000-0000-0000-000000000000}"/>
          </ac:spMkLst>
        </pc:spChg>
        <pc:spChg chg="del">
          <ac:chgData name="Lorek, Jens" userId="df113f2b-fa88-4c0a-8bf2-43bb6166595c" providerId="ADAL" clId="{9240C1FB-1004-4151-8318-49C03A772664}" dt="2019-02-25T21:16:50.051" v="56852" actId="478"/>
          <ac:spMkLst>
            <pc:docMk/>
            <pc:sldMk cId="466747240" sldId="507"/>
            <ac:spMk id="4" creationId="{56A4E3FB-2D27-4612-A19B-0D30FAFC3E28}"/>
          </ac:spMkLst>
        </pc:spChg>
        <pc:spChg chg="add del mod">
          <ac:chgData name="Lorek, Jens" userId="df113f2b-fa88-4c0a-8bf2-43bb6166595c" providerId="ADAL" clId="{9240C1FB-1004-4151-8318-49C03A772664}" dt="2019-02-25T21:21:27.647" v="56910" actId="478"/>
          <ac:spMkLst>
            <pc:docMk/>
            <pc:sldMk cId="466747240" sldId="507"/>
            <ac:spMk id="9" creationId="{4DF6CC03-1873-4233-9025-543F5A9A47FA}"/>
          </ac:spMkLst>
        </pc:spChg>
        <pc:spChg chg="add del mod">
          <ac:chgData name="Lorek, Jens" userId="df113f2b-fa88-4c0a-8bf2-43bb6166595c" providerId="ADAL" clId="{9240C1FB-1004-4151-8318-49C03A772664}" dt="2019-02-25T21:21:29.839" v="56911" actId="478"/>
          <ac:spMkLst>
            <pc:docMk/>
            <pc:sldMk cId="466747240" sldId="507"/>
            <ac:spMk id="10" creationId="{1695E79A-FCF0-41B5-9C7D-64724ADDA627}"/>
          </ac:spMkLst>
        </pc:spChg>
        <pc:picChg chg="add mod">
          <ac:chgData name="Lorek, Jens" userId="df113f2b-fa88-4c0a-8bf2-43bb6166595c" providerId="ADAL" clId="{9240C1FB-1004-4151-8318-49C03A772664}" dt="2019-02-25T21:20:57.396" v="56885" actId="1076"/>
          <ac:picMkLst>
            <pc:docMk/>
            <pc:sldMk cId="466747240" sldId="507"/>
            <ac:picMk id="3" creationId="{17D8ACCE-41E3-4C2C-9889-751A3A083D15}"/>
          </ac:picMkLst>
        </pc:picChg>
        <pc:picChg chg="add mod">
          <ac:chgData name="Lorek, Jens" userId="df113f2b-fa88-4c0a-8bf2-43bb6166595c" providerId="ADAL" clId="{9240C1FB-1004-4151-8318-49C03A772664}" dt="2019-02-25T21:19:27.095" v="56883" actId="14100"/>
          <ac:picMkLst>
            <pc:docMk/>
            <pc:sldMk cId="466747240" sldId="507"/>
            <ac:picMk id="5" creationId="{A9D43AFC-583D-44C2-B9AE-0952E556EED5}"/>
          </ac:picMkLst>
        </pc:picChg>
        <pc:picChg chg="del mod">
          <ac:chgData name="Lorek, Jens" userId="df113f2b-fa88-4c0a-8bf2-43bb6166595c" providerId="ADAL" clId="{9240C1FB-1004-4151-8318-49C03A772664}" dt="2019-02-25T21:17:43.024" v="56877" actId="478"/>
          <ac:picMkLst>
            <pc:docMk/>
            <pc:sldMk cId="466747240" sldId="507"/>
            <ac:picMk id="6" creationId="{4FF578B8-2C63-4C41-BEB7-136FFC8D2898}"/>
          </ac:picMkLst>
        </pc:picChg>
        <pc:picChg chg="add del mod">
          <ac:chgData name="Lorek, Jens" userId="df113f2b-fa88-4c0a-8bf2-43bb6166595c" providerId="ADAL" clId="{9240C1FB-1004-4151-8318-49C03A772664}" dt="2019-02-25T21:19:22.485" v="56880" actId="478"/>
          <ac:picMkLst>
            <pc:docMk/>
            <pc:sldMk cId="466747240" sldId="507"/>
            <ac:picMk id="7" creationId="{43DE936C-5271-4A14-84B0-FBC2B7A85686}"/>
          </ac:picMkLst>
        </pc:picChg>
        <pc:picChg chg="add del">
          <ac:chgData name="Lorek, Jens" userId="df113f2b-fa88-4c0a-8bf2-43bb6166595c" providerId="ADAL" clId="{9240C1FB-1004-4151-8318-49C03A772664}" dt="2019-02-25T21:25:15.410" v="57530"/>
          <ac:picMkLst>
            <pc:docMk/>
            <pc:sldMk cId="466747240" sldId="507"/>
            <ac:picMk id="11" creationId="{D484F297-40FE-4744-9214-A95F8CF969A5}"/>
          </ac:picMkLst>
        </pc:picChg>
        <pc:picChg chg="del mod">
          <ac:chgData name="Lorek, Jens" userId="df113f2b-fa88-4c0a-8bf2-43bb6166595c" providerId="ADAL" clId="{9240C1FB-1004-4151-8318-49C03A772664}" dt="2019-02-25T21:16:52.083" v="56853" actId="478"/>
          <ac:picMkLst>
            <pc:docMk/>
            <pc:sldMk cId="466747240" sldId="507"/>
            <ac:picMk id="1026" creationId="{15CC6313-ECE2-4DD2-B880-9834AD50C784}"/>
          </ac:picMkLst>
        </pc:picChg>
        <pc:picChg chg="add mod">
          <ac:chgData name="Lorek, Jens" userId="df113f2b-fa88-4c0a-8bf2-43bb6166595c" providerId="ADAL" clId="{9240C1FB-1004-4151-8318-49C03A772664}" dt="2019-02-25T21:26:15.427" v="57540" actId="1076"/>
          <ac:picMkLst>
            <pc:docMk/>
            <pc:sldMk cId="466747240" sldId="507"/>
            <ac:picMk id="3074" creationId="{822F6FB6-F5EB-4D45-8B83-EB734BBD44D7}"/>
          </ac:picMkLst>
        </pc:picChg>
        <pc:picChg chg="add mod">
          <ac:chgData name="Lorek, Jens" userId="df113f2b-fa88-4c0a-8bf2-43bb6166595c" providerId="ADAL" clId="{9240C1FB-1004-4151-8318-49C03A772664}" dt="2019-02-25T21:25:32.808" v="57539" actId="1076"/>
          <ac:picMkLst>
            <pc:docMk/>
            <pc:sldMk cId="466747240" sldId="507"/>
            <ac:picMk id="3076" creationId="{DDAAAFE6-BF86-4640-A3D0-49BB60F5AD40}"/>
          </ac:picMkLst>
        </pc:picChg>
        <pc:picChg chg="add mod">
          <ac:chgData name="Lorek, Jens" userId="df113f2b-fa88-4c0a-8bf2-43bb6166595c" providerId="ADAL" clId="{9240C1FB-1004-4151-8318-49C03A772664}" dt="2019-02-25T21:26:47.138" v="57562" actId="1037"/>
          <ac:picMkLst>
            <pc:docMk/>
            <pc:sldMk cId="466747240" sldId="507"/>
            <ac:picMk id="3078" creationId="{6CF127C1-8A9D-48AE-BAC8-77B122E457AE}"/>
          </ac:picMkLst>
        </pc:picChg>
      </pc:sldChg>
      <pc:sldChg chg="modSp add modNotesTx">
        <pc:chgData name="Lorek, Jens" userId="df113f2b-fa88-4c0a-8bf2-43bb6166595c" providerId="ADAL" clId="{9240C1FB-1004-4151-8318-49C03A772664}" dt="2019-02-25T20:55:34.110" v="56501" actId="20577"/>
        <pc:sldMkLst>
          <pc:docMk/>
          <pc:sldMk cId="1592165968" sldId="509"/>
        </pc:sldMkLst>
        <pc:spChg chg="mod">
          <ac:chgData name="Lorek, Jens" userId="df113f2b-fa88-4c0a-8bf2-43bb6166595c" providerId="ADAL" clId="{9240C1FB-1004-4151-8318-49C03A772664}" dt="2019-02-19T20:07:29.183" v="30957" actId="20577"/>
          <ac:spMkLst>
            <pc:docMk/>
            <pc:sldMk cId="1592165968" sldId="509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0:55:34.110" v="56501" actId="20577"/>
          <ac:spMkLst>
            <pc:docMk/>
            <pc:sldMk cId="1592165968" sldId="509"/>
            <ac:spMk id="11" creationId="{00000000-0000-0000-0000-000000000000}"/>
          </ac:spMkLst>
        </pc:spChg>
      </pc:sldChg>
      <pc:sldChg chg="addSp delSp modSp add modNotesTx">
        <pc:chgData name="Lorek, Jens" userId="df113f2b-fa88-4c0a-8bf2-43bb6166595c" providerId="ADAL" clId="{9240C1FB-1004-4151-8318-49C03A772664}" dt="2019-02-25T19:20:55.913" v="51621" actId="14100"/>
        <pc:sldMkLst>
          <pc:docMk/>
          <pc:sldMk cId="2485741724" sldId="510"/>
        </pc:sldMkLst>
        <pc:spChg chg="mod">
          <ac:chgData name="Lorek, Jens" userId="df113f2b-fa88-4c0a-8bf2-43bb6166595c" providerId="ADAL" clId="{9240C1FB-1004-4151-8318-49C03A772664}" dt="2019-02-22T16:22:00.633" v="47963" actId="20577"/>
          <ac:spMkLst>
            <pc:docMk/>
            <pc:sldMk cId="2485741724" sldId="510"/>
            <ac:spMk id="2" creationId="{00000000-0000-0000-0000-000000000000}"/>
          </ac:spMkLst>
        </pc:spChg>
        <pc:spChg chg="add del mod">
          <ac:chgData name="Lorek, Jens" userId="df113f2b-fa88-4c0a-8bf2-43bb6166595c" providerId="ADAL" clId="{9240C1FB-1004-4151-8318-49C03A772664}" dt="2019-02-25T19:16:50.492" v="51611" actId="478"/>
          <ac:spMkLst>
            <pc:docMk/>
            <pc:sldMk cId="2485741724" sldId="510"/>
            <ac:spMk id="4" creationId="{3BC32DE6-24B9-4CDF-B0D4-536762B31F17}"/>
          </ac:spMkLst>
        </pc:spChg>
        <pc:spChg chg="add mod">
          <ac:chgData name="Lorek, Jens" userId="df113f2b-fa88-4c0a-8bf2-43bb6166595c" providerId="ADAL" clId="{9240C1FB-1004-4151-8318-49C03A772664}" dt="2019-02-25T19:20:55.913" v="51621" actId="14100"/>
          <ac:spMkLst>
            <pc:docMk/>
            <pc:sldMk cId="2485741724" sldId="510"/>
            <ac:spMk id="5" creationId="{B171B429-93D5-4289-8DD1-A80208F306BA}"/>
          </ac:spMkLst>
        </pc:spChg>
      </pc:sldChg>
      <pc:sldChg chg="addSp delSp modSp add modNotesTx">
        <pc:chgData name="Lorek, Jens" userId="df113f2b-fa88-4c0a-8bf2-43bb6166595c" providerId="ADAL" clId="{9240C1FB-1004-4151-8318-49C03A772664}" dt="2019-02-26T16:15:09.575" v="62357" actId="20577"/>
        <pc:sldMkLst>
          <pc:docMk/>
          <pc:sldMk cId="890708332" sldId="511"/>
        </pc:sldMkLst>
        <pc:spChg chg="mod">
          <ac:chgData name="Lorek, Jens" userId="df113f2b-fa88-4c0a-8bf2-43bb6166595c" providerId="ADAL" clId="{9240C1FB-1004-4151-8318-49C03A772664}" dt="2019-02-22T16:22:06.381" v="47979" actId="20577"/>
          <ac:spMkLst>
            <pc:docMk/>
            <pc:sldMk cId="890708332" sldId="511"/>
            <ac:spMk id="2" creationId="{00000000-0000-0000-0000-000000000000}"/>
          </ac:spMkLst>
        </pc:spChg>
        <pc:spChg chg="del mod">
          <ac:chgData name="Lorek, Jens" userId="df113f2b-fa88-4c0a-8bf2-43bb6166595c" providerId="ADAL" clId="{9240C1FB-1004-4151-8318-49C03A772664}" dt="2019-02-25T19:16:48.735" v="51610" actId="478"/>
          <ac:spMkLst>
            <pc:docMk/>
            <pc:sldMk cId="890708332" sldId="511"/>
            <ac:spMk id="4" creationId="{3BC32DE6-24B9-4CDF-B0D4-536762B31F17}"/>
          </ac:spMkLst>
        </pc:spChg>
        <pc:spChg chg="add mod">
          <ac:chgData name="Lorek, Jens" userId="df113f2b-fa88-4c0a-8bf2-43bb6166595c" providerId="ADAL" clId="{9240C1FB-1004-4151-8318-49C03A772664}" dt="2019-02-25T19:21:22.779" v="51624" actId="14100"/>
          <ac:spMkLst>
            <pc:docMk/>
            <pc:sldMk cId="890708332" sldId="511"/>
            <ac:spMk id="5" creationId="{DEFD3FCD-BD04-471E-9978-662582D0ED27}"/>
          </ac:spMkLst>
        </pc:spChg>
      </pc:sldChg>
      <pc:sldChg chg="modSp add modNotes modNotesTx">
        <pc:chgData name="Lorek, Jens" userId="df113f2b-fa88-4c0a-8bf2-43bb6166595c" providerId="ADAL" clId="{9240C1FB-1004-4151-8318-49C03A772664}" dt="2019-02-26T16:45:31.542" v="66852" actId="20577"/>
        <pc:sldMkLst>
          <pc:docMk/>
          <pc:sldMk cId="3207223464" sldId="512"/>
        </pc:sldMkLst>
        <pc:spChg chg="mod">
          <ac:chgData name="Lorek, Jens" userId="df113f2b-fa88-4c0a-8bf2-43bb6166595c" providerId="ADAL" clId="{9240C1FB-1004-4151-8318-49C03A772664}" dt="2019-02-25T20:44:31.969" v="56225" actId="20577"/>
          <ac:spMkLst>
            <pc:docMk/>
            <pc:sldMk cId="3207223464" sldId="512"/>
            <ac:spMk id="11" creationId="{00000000-0000-0000-0000-000000000000}"/>
          </ac:spMkLst>
        </pc:spChg>
      </pc:sldChg>
      <pc:sldChg chg="addSp delSp modSp add modNotesTx">
        <pc:chgData name="Lorek, Jens" userId="df113f2b-fa88-4c0a-8bf2-43bb6166595c" providerId="ADAL" clId="{9240C1FB-1004-4151-8318-49C03A772664}" dt="2019-02-25T21:11:55.137" v="56822" actId="1076"/>
        <pc:sldMkLst>
          <pc:docMk/>
          <pc:sldMk cId="1560382629" sldId="513"/>
        </pc:sldMkLst>
        <pc:spChg chg="mod">
          <ac:chgData name="Lorek, Jens" userId="df113f2b-fa88-4c0a-8bf2-43bb6166595c" providerId="ADAL" clId="{9240C1FB-1004-4151-8318-49C03A772664}" dt="2019-02-25T21:11:50.274" v="56820" actId="20577"/>
          <ac:spMkLst>
            <pc:docMk/>
            <pc:sldMk cId="1560382629" sldId="513"/>
            <ac:spMk id="11" creationId="{00000000-0000-0000-0000-000000000000}"/>
          </ac:spMkLst>
        </pc:spChg>
        <pc:picChg chg="add mod">
          <ac:chgData name="Lorek, Jens" userId="df113f2b-fa88-4c0a-8bf2-43bb6166595c" providerId="ADAL" clId="{9240C1FB-1004-4151-8318-49C03A772664}" dt="2019-02-25T21:11:55.137" v="56822" actId="1076"/>
          <ac:picMkLst>
            <pc:docMk/>
            <pc:sldMk cId="1560382629" sldId="513"/>
            <ac:picMk id="4" creationId="{E0A984E7-ACCA-4522-9ED6-EFE26F8672E2}"/>
          </ac:picMkLst>
        </pc:picChg>
        <pc:picChg chg="del">
          <ac:chgData name="Lorek, Jens" userId="df113f2b-fa88-4c0a-8bf2-43bb6166595c" providerId="ADAL" clId="{9240C1FB-1004-4151-8318-49C03A772664}" dt="2019-02-25T20:25:05.418" v="55122" actId="478"/>
          <ac:picMkLst>
            <pc:docMk/>
            <pc:sldMk cId="1560382629" sldId="513"/>
            <ac:picMk id="5" creationId="{581EB65E-9B79-4DA7-B6E5-A311BE0D0A60}"/>
          </ac:picMkLst>
        </pc:picChg>
      </pc:sldChg>
      <pc:sldChg chg="modSp add">
        <pc:chgData name="Lorek, Jens" userId="df113f2b-fa88-4c0a-8bf2-43bb6166595c" providerId="ADAL" clId="{9240C1FB-1004-4151-8318-49C03A772664}" dt="2019-02-25T21:43:28.833" v="59232" actId="5793"/>
        <pc:sldMkLst>
          <pc:docMk/>
          <pc:sldMk cId="570035399" sldId="514"/>
        </pc:sldMkLst>
        <pc:spChg chg="mod">
          <ac:chgData name="Lorek, Jens" userId="df113f2b-fa88-4c0a-8bf2-43bb6166595c" providerId="ADAL" clId="{9240C1FB-1004-4151-8318-49C03A772664}" dt="2019-02-25T21:43:28.833" v="59232" actId="5793"/>
          <ac:spMkLst>
            <pc:docMk/>
            <pc:sldMk cId="570035399" sldId="514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0:45:21.032" v="56238" actId="20577"/>
          <ac:spMkLst>
            <pc:docMk/>
            <pc:sldMk cId="570035399" sldId="514"/>
            <ac:spMk id="11" creationId="{00000000-0000-0000-0000-000000000000}"/>
          </ac:spMkLst>
        </pc:spChg>
      </pc:sldChg>
      <pc:sldChg chg="modSp add ord modNotes modNotesTx">
        <pc:chgData name="Lorek, Jens" userId="df113f2b-fa88-4c0a-8bf2-43bb6166595c" providerId="ADAL" clId="{9240C1FB-1004-4151-8318-49C03A772664}" dt="2019-02-26T16:48:57.250" v="67410" actId="20577"/>
        <pc:sldMkLst>
          <pc:docMk/>
          <pc:sldMk cId="438404667" sldId="515"/>
        </pc:sldMkLst>
        <pc:spChg chg="mod">
          <ac:chgData name="Lorek, Jens" userId="df113f2b-fa88-4c0a-8bf2-43bb6166595c" providerId="ADAL" clId="{9240C1FB-1004-4151-8318-49C03A772664}" dt="2019-02-25T22:10:48.904" v="59255" actId="20577"/>
          <ac:spMkLst>
            <pc:docMk/>
            <pc:sldMk cId="438404667" sldId="515"/>
            <ac:spMk id="2" creationId="{00000000-0000-0000-0000-000000000000}"/>
          </ac:spMkLst>
        </pc:spChg>
        <pc:spChg chg="mod">
          <ac:chgData name="Lorek, Jens" userId="df113f2b-fa88-4c0a-8bf2-43bb6166595c" providerId="ADAL" clId="{9240C1FB-1004-4151-8318-49C03A772664}" dt="2019-02-25T21:43:13.093" v="59213" actId="20577"/>
          <ac:spMkLst>
            <pc:docMk/>
            <pc:sldMk cId="438404667" sldId="515"/>
            <ac:spMk id="11" creationId="{00000000-0000-0000-0000-000000000000}"/>
          </ac:spMkLst>
        </pc:spChg>
        <pc:picChg chg="mod">
          <ac:chgData name="Lorek, Jens" userId="df113f2b-fa88-4c0a-8bf2-43bb6166595c" providerId="ADAL" clId="{9240C1FB-1004-4151-8318-49C03A772664}" dt="2019-02-25T20:38:44.172" v="55663" actId="1036"/>
          <ac:picMkLst>
            <pc:docMk/>
            <pc:sldMk cId="438404667" sldId="515"/>
            <ac:picMk id="5" creationId="{CF05B550-C374-4353-A61E-E099CD6AD301}"/>
          </ac:picMkLst>
        </pc:picChg>
      </pc:sldChg>
      <pc:sldChg chg="delSp modSp add ord modNotesTx">
        <pc:chgData name="Lorek, Jens" userId="df113f2b-fa88-4c0a-8bf2-43bb6166595c" providerId="ADAL" clId="{9240C1FB-1004-4151-8318-49C03A772664}" dt="2019-02-26T16:51:07.074" v="67779" actId="20577"/>
        <pc:sldMkLst>
          <pc:docMk/>
          <pc:sldMk cId="3943381188" sldId="516"/>
        </pc:sldMkLst>
        <pc:spChg chg="mod">
          <ac:chgData name="Lorek, Jens" userId="df113f2b-fa88-4c0a-8bf2-43bb6166595c" providerId="ADAL" clId="{9240C1FB-1004-4151-8318-49C03A772664}" dt="2019-02-25T20:47:54.412" v="56317" actId="20577"/>
          <ac:spMkLst>
            <pc:docMk/>
            <pc:sldMk cId="3943381188" sldId="516"/>
            <ac:spMk id="2" creationId="{00000000-0000-0000-0000-000000000000}"/>
          </ac:spMkLst>
        </pc:spChg>
        <pc:spChg chg="del mod">
          <ac:chgData name="Lorek, Jens" userId="df113f2b-fa88-4c0a-8bf2-43bb6166595c" providerId="ADAL" clId="{9240C1FB-1004-4151-8318-49C03A772664}" dt="2019-02-25T20:47:57.267" v="56318" actId="478"/>
          <ac:spMkLst>
            <pc:docMk/>
            <pc:sldMk cId="3943381188" sldId="516"/>
            <ac:spMk id="11" creationId="{00000000-0000-0000-0000-000000000000}"/>
          </ac:spMkLst>
        </pc:spChg>
        <pc:picChg chg="mod">
          <ac:chgData name="Lorek, Jens" userId="df113f2b-fa88-4c0a-8bf2-43bb6166595c" providerId="ADAL" clId="{9240C1FB-1004-4151-8318-49C03A772664}" dt="2019-02-25T20:48:01.452" v="56319" actId="1076"/>
          <ac:picMkLst>
            <pc:docMk/>
            <pc:sldMk cId="3943381188" sldId="516"/>
            <ac:picMk id="6" creationId="{E7F1A653-A197-4F08-95B4-83AEF2BEC474}"/>
          </ac:picMkLst>
        </pc:picChg>
      </pc:sldChg>
      <pc:sldChg chg="add">
        <pc:chgData name="Lorek, Jens" userId="df113f2b-fa88-4c0a-8bf2-43bb6166595c" providerId="ADAL" clId="{9240C1FB-1004-4151-8318-49C03A772664}" dt="2019-02-27T07:46:10.797" v="68760"/>
        <pc:sldMkLst>
          <pc:docMk/>
          <pc:sldMk cId="3481826360" sldId="517"/>
        </pc:sldMkLst>
      </pc:sldChg>
      <pc:sldChg chg="add">
        <pc:chgData name="Lorek, Jens" userId="df113f2b-fa88-4c0a-8bf2-43bb6166595c" providerId="ADAL" clId="{9240C1FB-1004-4151-8318-49C03A772664}" dt="2019-02-27T10:25:10.213" v="68762"/>
        <pc:sldMkLst>
          <pc:docMk/>
          <pc:sldMk cId="514983093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163" cy="51276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2"/>
            <a:ext cx="3078163" cy="51276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4315" y="9721852"/>
            <a:ext cx="3078162" cy="51276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E1A3537-2002-E946-A54E-747577E5FE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981" cy="511731"/>
          </a:xfrm>
          <a:prstGeom prst="rect">
            <a:avLst/>
          </a:prstGeom>
        </p:spPr>
        <p:txBody>
          <a:bodyPr vert="horz" lIns="94911" tIns="47454" rIns="94911" bIns="474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424" y="0"/>
            <a:ext cx="3078981" cy="511731"/>
          </a:xfrm>
          <a:prstGeom prst="rect">
            <a:avLst/>
          </a:prstGeom>
        </p:spPr>
        <p:txBody>
          <a:bodyPr vert="horz" lIns="94911" tIns="47454" rIns="94911" bIns="474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43D9E7-5A2A-435E-B909-DEEBD8346DD1}" type="datetimeFigureOut">
              <a:rPr lang="de-DE"/>
              <a:pPr>
                <a:defRPr/>
              </a:pPr>
              <a:t>27.02.2019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1" tIns="47454" rIns="94911" bIns="4745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911" tIns="47454" rIns="94911" bIns="4745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721243"/>
            <a:ext cx="3078981" cy="511731"/>
          </a:xfrm>
          <a:prstGeom prst="rect">
            <a:avLst/>
          </a:prstGeom>
        </p:spPr>
        <p:txBody>
          <a:bodyPr vert="horz" lIns="94911" tIns="47454" rIns="94911" bIns="474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424" y="9721243"/>
            <a:ext cx="3078981" cy="511731"/>
          </a:xfrm>
          <a:prstGeom prst="rect">
            <a:avLst/>
          </a:prstGeom>
        </p:spPr>
        <p:txBody>
          <a:bodyPr vert="horz" lIns="94911" tIns="47454" rIns="94911" bIns="474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55BDB6-2016-4778-A2E8-F01194D0E3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7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8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7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6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22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4710" indent="-18471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3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4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5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296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96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1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19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25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85122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203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52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18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1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65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53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46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9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87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4710" indent="-18471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59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8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321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4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12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836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79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56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1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35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4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385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9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4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8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89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4710" indent="-18471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5BDB6-2016-4778-A2E8-F01194D0E3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5" r="15451"/>
          <a:stretch/>
        </p:blipFill>
        <p:spPr>
          <a:xfrm>
            <a:off x="-29039" y="-46684"/>
            <a:ext cx="9173038" cy="5210722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-27362" y="5016087"/>
            <a:ext cx="266420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25" b="0" i="0" dirty="0">
                <a:solidFill>
                  <a:schemeClr val="bg1"/>
                </a:solidFill>
                <a:latin typeface="Calibri Normal" charset="0"/>
              </a:rPr>
              <a:t>v.3</a:t>
            </a:r>
          </a:p>
        </p:txBody>
      </p:sp>
      <p:sp>
        <p:nvSpPr>
          <p:cNvPr id="36" name="Rechteck 35"/>
          <p:cNvSpPr/>
          <p:nvPr userDrawn="1"/>
        </p:nvSpPr>
        <p:spPr>
          <a:xfrm>
            <a:off x="-33563" y="-71857"/>
            <a:ext cx="8042149" cy="5226683"/>
          </a:xfrm>
          <a:prstGeom prst="rect">
            <a:avLst/>
          </a:prstGeom>
          <a:gradFill flip="none" rotWithShape="1">
            <a:gsLst>
              <a:gs pos="0">
                <a:srgbClr val="1B1B2D"/>
              </a:gs>
              <a:gs pos="31000">
                <a:srgbClr val="1B1B2D"/>
              </a:gs>
              <a:gs pos="61000">
                <a:srgbClr val="1B1B2D">
                  <a:alpha val="80000"/>
                </a:srgbClr>
              </a:gs>
              <a:gs pos="100000">
                <a:srgbClr val="1B1B2D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cxnSp>
        <p:nvCxnSpPr>
          <p:cNvPr id="37" name="Gerader Verbinder 16"/>
          <p:cNvCxnSpPr/>
          <p:nvPr userDrawn="1"/>
        </p:nvCxnSpPr>
        <p:spPr>
          <a:xfrm flipH="1">
            <a:off x="8173198" y="20538"/>
            <a:ext cx="1" cy="514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 userDrawn="1"/>
        </p:nvSpPr>
        <p:spPr>
          <a:xfrm>
            <a:off x="-24189" y="4207102"/>
            <a:ext cx="9172712" cy="1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tx2"/>
              </a:solidFill>
              <a:latin typeface="Calibri Normal" charset="0"/>
            </a:endParaRPr>
          </a:p>
        </p:txBody>
      </p:sp>
      <p:sp>
        <p:nvSpPr>
          <p:cNvPr id="47" name="Foliennummernplatzhalter 3"/>
          <p:cNvSpPr txBox="1">
            <a:spLocks/>
          </p:cNvSpPr>
          <p:nvPr userDrawn="1"/>
        </p:nvSpPr>
        <p:spPr>
          <a:xfrm>
            <a:off x="8613775" y="4729162"/>
            <a:ext cx="457200" cy="35718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dirty="0"/>
          </a:p>
        </p:txBody>
      </p:sp>
      <p:sp>
        <p:nvSpPr>
          <p:cNvPr id="48" name="Rechteck 47"/>
          <p:cNvSpPr/>
          <p:nvPr userDrawn="1"/>
        </p:nvSpPr>
        <p:spPr>
          <a:xfrm>
            <a:off x="6230468" y="3808203"/>
            <a:ext cx="326628" cy="299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4191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pic>
        <p:nvPicPr>
          <p:cNvPr id="49" name="Bild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86" y="3758005"/>
            <a:ext cx="1805452" cy="575443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982677" y="1322417"/>
            <a:ext cx="3949323" cy="19341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500" b="1" i="0" cap="all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PRÄSENTATIONSVORLAGE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997135" y="4219283"/>
            <a:ext cx="5400675" cy="1825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900" b="0" i="0" cap="all" baseline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lvl="0"/>
            <a:r>
              <a:rPr lang="de-DE" dirty="0"/>
              <a:t>AUTOR – VERANSTALTUNG – DD.MM.YYYY</a:t>
            </a:r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972000" y="3468010"/>
            <a:ext cx="4800879" cy="61574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 cap="all" baseline="0">
                <a:solidFill>
                  <a:schemeClr val="accent1"/>
                </a:solidFill>
                <a:latin typeface="Calibri Fett" charset="0"/>
              </a:defRPr>
            </a:lvl1pPr>
          </a:lstStyle>
          <a:p>
            <a:r>
              <a:rPr lang="de-DE" dirty="0"/>
              <a:t>UNTERTITEL - SUBHEADLINE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2ADC6F-98EF-E44F-BB7A-751BA9738602}"/>
              </a:ext>
            </a:extLst>
          </p:cNvPr>
          <p:cNvSpPr txBox="1"/>
          <p:nvPr userDrawn="1"/>
        </p:nvSpPr>
        <p:spPr>
          <a:xfrm>
            <a:off x="-20966" y="4934365"/>
            <a:ext cx="351378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25" b="0" i="0" dirty="0">
                <a:solidFill>
                  <a:schemeClr val="bg1"/>
                </a:solidFill>
                <a:latin typeface="Calibri Normal" charset="0"/>
              </a:rPr>
              <a:t>v.3.18</a:t>
            </a:r>
          </a:p>
        </p:txBody>
      </p:sp>
    </p:spTree>
    <p:extLst>
      <p:ext uri="{BB962C8B-B14F-4D97-AF65-F5344CB8AC3E}">
        <p14:creationId xmlns:p14="http://schemas.microsoft.com/office/powerpoint/2010/main" val="19889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zessschr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45956" y="1492253"/>
            <a:ext cx="2022210" cy="1079500"/>
          </a:xfrm>
          <a:prstGeom prst="homePlate">
            <a:avLst>
              <a:gd name="adj" fmla="val 2954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buNone/>
              <a:defRPr lang="de-DE" sz="1050" b="1" i="0" cap="none" baseline="0" dirty="0" smtClean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PROZESSSCHRITT 1</a:t>
            </a:r>
          </a:p>
        </p:txBody>
      </p:sp>
      <p:sp>
        <p:nvSpPr>
          <p:cNvPr id="18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61088" y="1492252"/>
            <a:ext cx="2027077" cy="1079500"/>
          </a:xfrm>
          <a:prstGeom prst="homePlate">
            <a:avLst>
              <a:gd name="adj" fmla="val 2954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270272" indent="-270272">
              <a:buFont typeface="Arial" charset="0"/>
              <a:buNone/>
              <a:defRPr lang="de-DE" sz="1050" b="1" i="0" cap="none" baseline="0" dirty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</a:lstStyle>
          <a:p>
            <a:pPr marL="0" lvl="0" indent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PROZESSSCHRITT 3</a:t>
            </a:r>
          </a:p>
        </p:txBody>
      </p:sp>
      <p:sp>
        <p:nvSpPr>
          <p:cNvPr id="19" name="Textplatzhalt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730825" y="1492251"/>
            <a:ext cx="2027077" cy="1079500"/>
          </a:xfrm>
          <a:prstGeom prst="homePlate">
            <a:avLst>
              <a:gd name="adj" fmla="val 2954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270272" indent="-270272">
              <a:buFont typeface="Arial" charset="0"/>
              <a:buNone/>
              <a:defRPr lang="de-DE" sz="1050" b="1" i="0" cap="none" baseline="0" dirty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</a:lstStyle>
          <a:p>
            <a:pPr marL="0" lvl="0" indent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PROZESSSCHRITT 4</a:t>
            </a:r>
          </a:p>
        </p:txBody>
      </p:sp>
      <p:sp>
        <p:nvSpPr>
          <p:cNvPr id="20" name="Textplatzhalt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410825" y="1492251"/>
            <a:ext cx="2027077" cy="1079500"/>
          </a:xfrm>
          <a:prstGeom prst="homePlate">
            <a:avLst>
              <a:gd name="adj" fmla="val 295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defTabSz="171450" fontAlgn="auto">
              <a:spcBef>
                <a:spcPts val="0"/>
              </a:spcBef>
              <a:spcAft>
                <a:spcPts val="0"/>
              </a:spcAft>
              <a:buNone/>
              <a:tabLst/>
              <a:defRPr lang="de-DE" sz="1050" b="1" i="0" cap="none" baseline="0" dirty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</a:lstStyle>
          <a:p>
            <a:pPr marL="0" lvl="0" indent="0" defTabSz="17145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PROZESSSCHRITT 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31" hasCustomPrompt="1"/>
          </p:nvPr>
        </p:nvSpPr>
        <p:spPr>
          <a:xfrm flipH="1">
            <a:off x="250825" y="2599872"/>
            <a:ext cx="1802665" cy="19812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Teilaufgabe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2" hasCustomPrompt="1"/>
          </p:nvPr>
        </p:nvSpPr>
        <p:spPr>
          <a:xfrm flipH="1">
            <a:off x="2411413" y="2576286"/>
            <a:ext cx="1802665" cy="19812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Teilaufgabe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33" hasCustomPrompt="1"/>
          </p:nvPr>
        </p:nvSpPr>
        <p:spPr>
          <a:xfrm flipH="1">
            <a:off x="4569560" y="2599872"/>
            <a:ext cx="1802665" cy="19812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Teilaufgabe 3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6732588" y="2571750"/>
            <a:ext cx="1802665" cy="19812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Teilaufgabe 4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EB38DF-110E-484E-8B9F-AB45D305C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g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92163" y="1563810"/>
            <a:ext cx="3190508" cy="409400"/>
          </a:xfrm>
          <a:prstGeom prst="homePlate">
            <a:avLst>
              <a:gd name="adj" fmla="val 48619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lang="de-DE" sz="1050" b="0" i="0" baseline="0" dirty="0" smtClean="0">
                <a:solidFill>
                  <a:schemeClr val="bg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Aussage oder Anforderung Nr. 1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92163" y="2113104"/>
            <a:ext cx="3190508" cy="409400"/>
          </a:xfrm>
          <a:prstGeom prst="homePlate">
            <a:avLst>
              <a:gd name="adj" fmla="val 48619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marR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dirty="0" smtClean="0">
                <a:solidFill>
                  <a:schemeClr val="bg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Aussage oder Anforderung Nr. 2</a:t>
            </a:r>
          </a:p>
        </p:txBody>
      </p:sp>
      <p:sp>
        <p:nvSpPr>
          <p:cNvPr id="12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92163" y="2643309"/>
            <a:ext cx="3190508" cy="409400"/>
          </a:xfrm>
          <a:prstGeom prst="homePlate">
            <a:avLst>
              <a:gd name="adj" fmla="val 48619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dirty="0" smtClean="0">
                <a:solidFill>
                  <a:schemeClr val="bg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Aussage oder Anforderung Nr. 3</a:t>
            </a:r>
          </a:p>
        </p:txBody>
      </p:sp>
      <p:sp>
        <p:nvSpPr>
          <p:cNvPr id="13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92163" y="3173514"/>
            <a:ext cx="3190508" cy="409400"/>
          </a:xfrm>
          <a:prstGeom prst="homePlate">
            <a:avLst>
              <a:gd name="adj" fmla="val 48619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dirty="0" smtClean="0">
                <a:solidFill>
                  <a:schemeClr val="bg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l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Aussage oder Anforderung Nr. 4</a:t>
            </a:r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492251"/>
            <a:ext cx="3779838" cy="2159000"/>
          </a:xfrm>
          <a:prstGeom prst="roundRect">
            <a:avLst>
              <a:gd name="adj" fmla="val 630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lang="de-DE" sz="1350" b="1" i="0" cap="none" baseline="0" dirty="0" smtClean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SCHLUSSFOLGERUNG ODER LÖSUNG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B3F456A-BE2B-2845-BC40-FF10C1DB8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411413" y="945261"/>
            <a:ext cx="1620837" cy="90576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STADIUM 3</a:t>
            </a:r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1331913" y="2398383"/>
            <a:ext cx="1619250" cy="8940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1" i="0" cap="none" baseline="0" dirty="0" smtClean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STADIUM 2</a:t>
            </a:r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50825" y="3850203"/>
            <a:ext cx="1620838" cy="882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1" i="0" cap="none" baseline="0" dirty="0" smtClean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STADIUM 1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23" hasCustomPrompt="1"/>
          </p:nvPr>
        </p:nvSpPr>
        <p:spPr>
          <a:xfrm rot="18060000">
            <a:off x="2665183" y="1939666"/>
            <a:ext cx="282948" cy="32993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lang="de-DE" sz="600" b="1" i="0" u="sng" dirty="0" smtClean="0">
                <a:solidFill>
                  <a:schemeClr val="accent2"/>
                </a:solidFill>
                <a:latin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 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24" hasCustomPrompt="1"/>
          </p:nvPr>
        </p:nvSpPr>
        <p:spPr>
          <a:xfrm rot="18060000">
            <a:off x="1404708" y="3390902"/>
            <a:ext cx="282948" cy="32993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lang="de-DE" sz="1200" b="1" i="0" dirty="0">
                <a:solidFill>
                  <a:schemeClr val="tx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</a:lstStyle>
          <a:p>
            <a:pPr marL="0" lvl="0" indent="0" algn="ctr" defTabSz="17145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31" hasCustomPrompt="1"/>
          </p:nvPr>
        </p:nvSpPr>
        <p:spPr>
          <a:xfrm flipH="1">
            <a:off x="4595409" y="1121670"/>
            <a:ext cx="4321177" cy="107348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="1" baseline="0">
                <a:latin typeface="Calibri Fett"/>
              </a:defRPr>
            </a:lvl1pPr>
            <a:lvl2pPr marL="540000" indent="-243000">
              <a:buFontTx/>
              <a:buBlip>
                <a:blip r:embed="rId2"/>
              </a:buBlip>
              <a:defRPr sz="1000" b="1">
                <a:latin typeface="Calibri Fett"/>
              </a:defRPr>
            </a:lvl2pPr>
            <a:lvl3pPr marL="702000" indent="-171450">
              <a:buFontTx/>
              <a:buBlip>
                <a:blip r:embed="rId2"/>
              </a:buBlip>
              <a:defRPr sz="900" b="1">
                <a:latin typeface="Calibri Fett"/>
              </a:defRPr>
            </a:lvl3pPr>
            <a:lvl4pPr marL="822722" indent="-129779">
              <a:buFontTx/>
              <a:buBlip>
                <a:blip r:embed="rId2"/>
              </a:buBlip>
              <a:defRPr sz="900" b="1">
                <a:latin typeface="Calibri Fett"/>
              </a:defRPr>
            </a:lvl4pPr>
            <a:lvl5pPr marL="972741" indent="-136922">
              <a:buFontTx/>
              <a:buBlip>
                <a:blip r:embed="rId2"/>
              </a:buBlip>
              <a:defRPr sz="900" b="1">
                <a:latin typeface="Calibri Fett"/>
              </a:defRPr>
            </a:lvl5pPr>
          </a:lstStyle>
          <a:p>
            <a:pPr lvl="0"/>
            <a:r>
              <a:rPr lang="de-DE" dirty="0"/>
              <a:t>Aussage 3: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2" hasCustomPrompt="1"/>
          </p:nvPr>
        </p:nvSpPr>
        <p:spPr>
          <a:xfrm flipH="1">
            <a:off x="3492500" y="2577770"/>
            <a:ext cx="4321177" cy="107348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2: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33" hasCustomPrompt="1"/>
          </p:nvPr>
        </p:nvSpPr>
        <p:spPr>
          <a:xfrm flipH="1">
            <a:off x="2434820" y="4008965"/>
            <a:ext cx="4321177" cy="107348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1: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B841B4C-F9FC-094E-A0CE-BBA8EFF11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1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5504" y="1131888"/>
            <a:ext cx="2174117" cy="35933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 defTabSz="171450" eaLnBrk="0" fontAlgn="auto" hangingPunct="0">
              <a:spcBef>
                <a:spcPts val="0"/>
              </a:spcBef>
              <a:spcAft>
                <a:spcPts val="0"/>
              </a:spcAft>
              <a:buNone/>
              <a:defRPr lang="de-DE" sz="105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algn="ctr" defTabSz="2286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sz="1050" b="1" dirty="0">
                <a:solidFill>
                  <a:schemeClr val="bg1"/>
                </a:solidFill>
              </a:rPr>
              <a:t>STUFE / SYSTEM 1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495654" y="1131888"/>
            <a:ext cx="2151004" cy="35933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2286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algn="ctr" defTabSz="2286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sz="1050" b="1" dirty="0">
                <a:solidFill>
                  <a:schemeClr val="bg1"/>
                </a:solidFill>
              </a:rPr>
              <a:t>STUFE / SYSTEM 2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49910" y="1131889"/>
            <a:ext cx="2182903" cy="3603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2286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algn="ctr" defTabSz="2286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sz="1050" b="1" dirty="0">
                <a:solidFill>
                  <a:schemeClr val="bg1"/>
                </a:solidFill>
              </a:rPr>
              <a:t>STUFE / SYSTEM 3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1564865" y="2858658"/>
            <a:ext cx="3120412" cy="387597"/>
          </a:xfrm>
          <a:prstGeom prst="triangle">
            <a:avLst/>
          </a:prstGeom>
          <a:solidFill>
            <a:schemeClr val="accent1"/>
          </a:solidFill>
          <a:ln>
            <a:solidFill>
              <a:schemeClr val="bg2"/>
            </a:solidFill>
            <a:rou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lang="de-DE" sz="600" b="0" i="0" baseline="0" dirty="0" smtClean="0">
                <a:solidFill>
                  <a:schemeClr val="bg2"/>
                </a:solidFill>
                <a:latin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Kein Text</a:t>
            </a:r>
          </a:p>
        </p:txBody>
      </p:sp>
      <p:sp>
        <p:nvSpPr>
          <p:cNvPr id="22" name="Textplatzhalter 5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4466067" y="2858659"/>
            <a:ext cx="3120412" cy="387597"/>
          </a:xfrm>
          <a:prstGeom prst="triangle">
            <a:avLst/>
          </a:prstGeom>
          <a:solidFill>
            <a:schemeClr val="accent1"/>
          </a:solidFill>
          <a:ln>
            <a:solidFill>
              <a:schemeClr val="bg2"/>
            </a:solidFill>
            <a:rou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Ins="72000" bIns="72000" anchor="ctr"/>
          <a:lstStyle>
            <a:lvl1pPr marL="0" indent="0" algn="ctr">
              <a:buNone/>
              <a:defRPr lang="de-DE" sz="600" b="0" i="0" baseline="0" dirty="0" smtClean="0">
                <a:solidFill>
                  <a:schemeClr val="bg2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Kein Text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2" hasCustomPrompt="1"/>
          </p:nvPr>
        </p:nvSpPr>
        <p:spPr>
          <a:xfrm flipH="1">
            <a:off x="619032" y="1491227"/>
            <a:ext cx="2126424" cy="288074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Information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33" hasCustomPrompt="1"/>
          </p:nvPr>
        </p:nvSpPr>
        <p:spPr>
          <a:xfrm flipH="1">
            <a:off x="3504686" y="1491227"/>
            <a:ext cx="2126424" cy="288074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Information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6388513" y="1480406"/>
            <a:ext cx="2126424" cy="288074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Information 3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437A424-FC19-A947-84DE-2176C56A9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4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 userDrawn="1"/>
        </p:nvCxnSpPr>
        <p:spPr>
          <a:xfrm flipV="1">
            <a:off x="2394445" y="1134160"/>
            <a:ext cx="33583" cy="3063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 userDrawn="1"/>
        </p:nvCxnSpPr>
        <p:spPr>
          <a:xfrm>
            <a:off x="2411413" y="4187958"/>
            <a:ext cx="4733763" cy="9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329378" y="1340342"/>
            <a:ext cx="902647" cy="2584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 algn="ctr">
              <a:buNone/>
              <a:defRPr lang="de-DE" sz="105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&lt;Y-Achse&gt;</a:t>
            </a:r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88335" y="4197217"/>
            <a:ext cx="1063503" cy="2584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 algn="ctr">
              <a:buNone/>
              <a:defRPr lang="de-DE" sz="105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&lt;X-Achse&gt;</a:t>
            </a:r>
          </a:p>
        </p:txBody>
      </p:sp>
      <p:sp>
        <p:nvSpPr>
          <p:cNvPr id="29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1527" y="2139584"/>
            <a:ext cx="1527617" cy="4385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r">
              <a:buNone/>
              <a:defRPr lang="de-DE" sz="1050" b="0" i="0" u="none" baseline="0" dirty="0" smtClean="0">
                <a:solidFill>
                  <a:schemeClr val="tx1"/>
                </a:solidFill>
                <a:effectLst/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2. Ausprägung auf der Y-Achse</a:t>
            </a:r>
          </a:p>
        </p:txBody>
      </p:sp>
      <p:sp>
        <p:nvSpPr>
          <p:cNvPr id="3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1528" y="3212669"/>
            <a:ext cx="1530498" cy="4385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1. Ausprägung auf der Y-Achse</a:t>
            </a:r>
          </a:p>
        </p:txBody>
      </p:sp>
      <p:sp>
        <p:nvSpPr>
          <p:cNvPr id="31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593329" y="4293757"/>
            <a:ext cx="1978672" cy="4385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1. Ausprägung auf der </a:t>
            </a:r>
            <a:br>
              <a:rPr lang="de-DE" dirty="0"/>
            </a:br>
            <a:r>
              <a:rPr lang="de-DE" dirty="0"/>
              <a:t>X-Achse</a:t>
            </a:r>
          </a:p>
        </p:txBody>
      </p:sp>
      <p:sp>
        <p:nvSpPr>
          <p:cNvPr id="33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53917" y="4293757"/>
            <a:ext cx="1978671" cy="4385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050" b="0" i="0" baseline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marL="0" marR="0" lvl="0" indent="0" algn="ctr" defTabSz="17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2. Ausprägung auf der </a:t>
            </a:r>
            <a:br>
              <a:rPr lang="de-DE" dirty="0"/>
            </a:br>
            <a:r>
              <a:rPr lang="de-DE" dirty="0"/>
              <a:t>X-Achse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593329" y="1313249"/>
            <a:ext cx="1978671" cy="12585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1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2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3</a:t>
            </a:r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590447" y="2748172"/>
            <a:ext cx="1981553" cy="12684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1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2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3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53917" y="1313249"/>
            <a:ext cx="1978671" cy="12585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1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2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3</a:t>
            </a:r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53917" y="2748172"/>
            <a:ext cx="1978671" cy="12684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lang="de-DE" sz="1200" b="0" i="0" baseline="0" dirty="0" smtClean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1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2</a:t>
            </a:r>
          </a:p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Element 3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75DC942-7DC4-1849-B0E6-A94676048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5" r="15451"/>
          <a:stretch/>
        </p:blipFill>
        <p:spPr>
          <a:xfrm>
            <a:off x="-29039" y="-46684"/>
            <a:ext cx="9173038" cy="5210722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-36000" y="-67222"/>
            <a:ext cx="8020409" cy="5231260"/>
          </a:xfrm>
          <a:prstGeom prst="rect">
            <a:avLst/>
          </a:prstGeom>
          <a:gradFill flip="none" rotWithShape="1">
            <a:gsLst>
              <a:gs pos="0">
                <a:srgbClr val="1B1B2D"/>
              </a:gs>
              <a:gs pos="31000">
                <a:srgbClr val="1B1B2D"/>
              </a:gs>
              <a:gs pos="61000">
                <a:srgbClr val="1B1B2D">
                  <a:alpha val="80000"/>
                </a:srgbClr>
              </a:gs>
              <a:gs pos="100000">
                <a:srgbClr val="1B1B2D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 userDrawn="1"/>
        </p:nvSpPr>
        <p:spPr>
          <a:xfrm>
            <a:off x="-24189" y="4207102"/>
            <a:ext cx="9172712" cy="1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982678" y="1230319"/>
            <a:ext cx="4727150" cy="21698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4500" b="1" i="0" cap="all" dirty="0">
                <a:solidFill>
                  <a:schemeClr val="bg1"/>
                </a:solidFill>
                <a:latin typeface="Calibri Fett"/>
                <a:ea typeface="Clan Pro" charset="0"/>
                <a:cs typeface="Clan Pro" charset="0"/>
              </a:rPr>
              <a:t>SHARING</a:t>
            </a:r>
            <a:r>
              <a:rPr lang="de-DE" sz="4500" b="1" i="0" cap="all" baseline="0" dirty="0">
                <a:solidFill>
                  <a:schemeClr val="bg1"/>
                </a:solidFill>
                <a:latin typeface="Calibri Fett"/>
                <a:ea typeface="Clan Pro" charset="0"/>
                <a:cs typeface="Clan Pro" charset="0"/>
              </a:rPr>
              <a:t> </a:t>
            </a:r>
          </a:p>
          <a:p>
            <a:r>
              <a:rPr lang="de-DE" sz="4500" b="1" i="0" cap="all" baseline="0" dirty="0">
                <a:solidFill>
                  <a:schemeClr val="accent1"/>
                </a:solidFill>
                <a:latin typeface="Calibri Fett"/>
                <a:ea typeface="Clan Pro" charset="0"/>
                <a:cs typeface="Clan Pro" charset="0"/>
              </a:rPr>
              <a:t>YOUR</a:t>
            </a:r>
            <a:br>
              <a:rPr lang="de-DE" sz="4500" b="1" i="0" cap="all" baseline="0" dirty="0">
                <a:solidFill>
                  <a:schemeClr val="bg1"/>
                </a:solidFill>
                <a:latin typeface="Calibri Fett"/>
                <a:ea typeface="Clan Pro" charset="0"/>
                <a:cs typeface="Clan Pro" charset="0"/>
              </a:rPr>
            </a:br>
            <a:r>
              <a:rPr lang="de-DE" sz="4500" b="1" i="0" cap="all" baseline="0" dirty="0">
                <a:solidFill>
                  <a:schemeClr val="bg1"/>
                </a:solidFill>
                <a:latin typeface="Calibri Fett"/>
                <a:ea typeface="Clan Pro" charset="0"/>
                <a:cs typeface="Clan Pro" charset="0"/>
              </a:rPr>
              <a:t>CHALLENGE</a:t>
            </a:r>
          </a:p>
        </p:txBody>
      </p:sp>
      <p:sp>
        <p:nvSpPr>
          <p:cNvPr id="26" name="Foliennummernplatzhalter 4"/>
          <p:cNvSpPr txBox="1">
            <a:spLocks/>
          </p:cNvSpPr>
          <p:nvPr userDrawn="1"/>
        </p:nvSpPr>
        <p:spPr>
          <a:xfrm>
            <a:off x="0" y="4948014"/>
            <a:ext cx="395536" cy="195504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1D81-3A86-4C7E-B9C1-FF8E182250D9}" type="slidenum">
              <a:rPr kumimoji="0" lang="de-DE" sz="7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Textfeld 26"/>
          <p:cNvSpPr txBox="1"/>
          <p:nvPr userDrawn="1"/>
        </p:nvSpPr>
        <p:spPr>
          <a:xfrm>
            <a:off x="7942053" y="4981917"/>
            <a:ext cx="11416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600" dirty="0">
                <a:latin typeface="+mn-lt"/>
              </a:rPr>
              <a:t>Copyright © </a:t>
            </a:r>
            <a:r>
              <a:rPr lang="de-DE" sz="600" dirty="0" err="1">
                <a:latin typeface="+mn-lt"/>
              </a:rPr>
              <a:t>A</a:t>
            </a:r>
            <a:r>
              <a:rPr lang="de-DE" sz="600" baseline="0" dirty="0" err="1">
                <a:latin typeface="+mn-lt"/>
              </a:rPr>
              <a:t>ccso</a:t>
            </a:r>
            <a:r>
              <a:rPr lang="de-DE" sz="600" baseline="0" dirty="0">
                <a:latin typeface="+mn-lt"/>
              </a:rPr>
              <a:t> GmbH</a:t>
            </a:r>
            <a:endParaRPr lang="de-DE" sz="600" dirty="0">
              <a:latin typeface="+mn-lt"/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-7532" y="4365286"/>
            <a:ext cx="9172711" cy="798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oliennummernplatzhalter 3"/>
          <p:cNvSpPr txBox="1">
            <a:spLocks/>
          </p:cNvSpPr>
          <p:nvPr userDrawn="1"/>
        </p:nvSpPr>
        <p:spPr>
          <a:xfrm>
            <a:off x="8613775" y="4729162"/>
            <a:ext cx="457200" cy="35718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b="0" i="0" dirty="0">
              <a:latin typeface="Clan Pro Buch" charset="0"/>
            </a:endParaRPr>
          </a:p>
        </p:txBody>
      </p:sp>
      <p:cxnSp>
        <p:nvCxnSpPr>
          <p:cNvPr id="30" name="Gerader Verbinder 16"/>
          <p:cNvCxnSpPr/>
          <p:nvPr userDrawn="1"/>
        </p:nvCxnSpPr>
        <p:spPr>
          <a:xfrm flipH="1">
            <a:off x="8173198" y="20538"/>
            <a:ext cx="1" cy="514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 userDrawn="1"/>
        </p:nvSpPr>
        <p:spPr>
          <a:xfrm>
            <a:off x="6230468" y="3808203"/>
            <a:ext cx="326628" cy="299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4191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Bild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86" y="3758005"/>
            <a:ext cx="1805452" cy="575443"/>
          </a:xfrm>
          <a:prstGeom prst="rect">
            <a:avLst/>
          </a:prstGeom>
        </p:spPr>
      </p:pic>
      <p:sp>
        <p:nvSpPr>
          <p:cNvPr id="34" name="Textfeld 33"/>
          <p:cNvSpPr txBox="1"/>
          <p:nvPr userDrawn="1"/>
        </p:nvSpPr>
        <p:spPr>
          <a:xfrm>
            <a:off x="348496" y="4458668"/>
            <a:ext cx="17200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b="0" i="0" dirty="0" err="1">
                <a:solidFill>
                  <a:schemeClr val="accent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Accso</a:t>
            </a:r>
            <a:r>
              <a:rPr lang="de-DE" sz="900" b="0" i="0" dirty="0">
                <a:solidFill>
                  <a:schemeClr val="accent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 – </a:t>
            </a:r>
            <a:r>
              <a:rPr lang="de-DE" sz="900" b="0" i="0" dirty="0" err="1">
                <a:solidFill>
                  <a:schemeClr val="accent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Accelerated</a:t>
            </a:r>
            <a:r>
              <a:rPr lang="de-DE" sz="900" b="0" i="0" dirty="0">
                <a:solidFill>
                  <a:schemeClr val="accent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 Solutions GmbH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T</a:t>
            </a:r>
            <a:r>
              <a:rPr lang="de-DE" sz="900" b="0" i="0" spc="-3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" charset="0"/>
                <a:cs typeface="Clan Pro" charset="0"/>
              </a:rPr>
              <a:t>|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+49 6151 13029-0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E</a:t>
            </a:r>
            <a:r>
              <a:rPr lang="de-DE" sz="900" b="0" i="0" spc="-7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" charset="0"/>
                <a:cs typeface="Clan Pro" charset="0"/>
              </a:rPr>
              <a:t>|</a:t>
            </a: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dirty="0" err="1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info@accso.de</a:t>
            </a:r>
            <a:endParaRPr lang="de-DE" sz="900" b="0" i="0" dirty="0">
              <a:solidFill>
                <a:schemeClr val="bg1"/>
              </a:solidFill>
              <a:latin typeface="Calibri" panose="020F0502020204030204" pitchFamily="34" charset="0"/>
              <a:ea typeface="Clan Pro Buch" charset="0"/>
              <a:cs typeface="Clan Pro Buch" charset="0"/>
            </a:endParaRPr>
          </a:p>
          <a:p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@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|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</a:t>
            </a:r>
            <a:r>
              <a:rPr lang="de-DE" sz="900" b="0" i="0" dirty="0" err="1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www.accso.de</a:t>
            </a:r>
            <a:endParaRPr lang="de-DE" sz="900" b="0" i="0" dirty="0">
              <a:solidFill>
                <a:schemeClr val="bg1"/>
              </a:solidFill>
              <a:latin typeface="Calibri" panose="020F0502020204030204" pitchFamily="34" charset="0"/>
              <a:ea typeface="Clan Pro Buch" charset="0"/>
              <a:cs typeface="Clan Pro Buch" charset="0"/>
            </a:endParaRPr>
          </a:p>
        </p:txBody>
      </p:sp>
      <p:sp>
        <p:nvSpPr>
          <p:cNvPr id="35" name="Textfeld 34"/>
          <p:cNvSpPr txBox="1"/>
          <p:nvPr userDrawn="1"/>
        </p:nvSpPr>
        <p:spPr>
          <a:xfrm>
            <a:off x="2792564" y="4585626"/>
            <a:ext cx="21868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tabLst>
                <a:tab pos="355600" algn="l"/>
                <a:tab pos="1066800" algn="l"/>
                <a:tab pos="1150938" algn="l"/>
              </a:tabLst>
            </a:pP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Berliner Allee 58	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|</a:t>
            </a:r>
            <a:r>
              <a:rPr lang="de-DE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	</a:t>
            </a:r>
            <a:r>
              <a:rPr lang="de-DE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64295 Darmstadt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1066800" algn="l"/>
                <a:tab pos="1150938" algn="l"/>
              </a:tabLst>
              <a:defRPr/>
            </a:pPr>
            <a:r>
              <a:rPr lang="it-IT" sz="900" b="0" i="0" dirty="0" err="1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Moltkestraße</a:t>
            </a:r>
            <a:r>
              <a:rPr lang="it-IT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131a </a:t>
            </a:r>
            <a:r>
              <a:rPr lang="it-IT" sz="900" b="0" i="0" spc="-150" baseline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 	|</a:t>
            </a:r>
            <a:r>
              <a:rPr lang="it-IT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 </a:t>
            </a:r>
            <a:r>
              <a:rPr lang="it-IT" sz="900" b="0" i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	50674 </a:t>
            </a:r>
            <a:r>
              <a:rPr lang="it-IT" sz="900" b="0" i="0" dirty="0" err="1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Köln</a:t>
            </a:r>
            <a:endParaRPr lang="it-IT" sz="900" b="0" i="0" dirty="0">
              <a:solidFill>
                <a:schemeClr val="bg1"/>
              </a:solidFill>
              <a:latin typeface="Calibri" panose="020F0502020204030204" pitchFamily="34" charset="0"/>
              <a:ea typeface="Clan Pro Buch" charset="0"/>
              <a:cs typeface="Clan Pro Buch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1066800" algn="l"/>
                <a:tab pos="1150938" algn="l"/>
              </a:tabLst>
              <a:defRPr/>
            </a:pPr>
            <a:r>
              <a:rPr lang="it-IT" sz="900" b="0" i="0" dirty="0" err="1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Balanstraße</a:t>
            </a:r>
            <a:r>
              <a:rPr lang="it-IT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 55       </a:t>
            </a:r>
            <a:r>
              <a:rPr lang="it-IT" sz="900" b="0" i="0" spc="30" baseline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 	</a:t>
            </a:r>
            <a:r>
              <a:rPr lang="it-IT" sz="900" b="0" i="0" spc="100" baseline="0" dirty="0">
                <a:solidFill>
                  <a:schemeClr val="bg1"/>
                </a:solidFill>
                <a:latin typeface="Calibri" panose="020F0502020204030204" pitchFamily="34" charset="0"/>
                <a:ea typeface="Clan Pro Medium" charset="0"/>
                <a:cs typeface="Clan Pro Medium" charset="0"/>
              </a:rPr>
              <a:t>|</a:t>
            </a:r>
            <a:r>
              <a:rPr lang="it-IT" sz="900" b="0" i="0" spc="10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	</a:t>
            </a:r>
            <a:r>
              <a:rPr lang="it-IT" sz="9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Clan Pro Buch" charset="0"/>
                <a:cs typeface="Clan Pro Buch" charset="0"/>
              </a:rPr>
              <a:t>81541 München</a:t>
            </a:r>
            <a:endParaRPr lang="it-IT" sz="900" b="0" i="0" dirty="0">
              <a:solidFill>
                <a:schemeClr val="bg1"/>
              </a:solidFill>
              <a:latin typeface="Calibri" panose="020F0502020204030204" pitchFamily="34" charset="0"/>
              <a:ea typeface="Clan Pro Buch" charset="0"/>
              <a:cs typeface="Clan Pro Buch" charset="0"/>
            </a:endParaRPr>
          </a:p>
        </p:txBody>
      </p:sp>
      <p:pic>
        <p:nvPicPr>
          <p:cNvPr id="36" name="Bild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14" y="4515966"/>
            <a:ext cx="1757010" cy="2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s Layout-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031457" y="950912"/>
            <a:ext cx="2700337" cy="18002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endParaRPr lang="de-DE" sz="1600" b="0" i="0" dirty="0">
              <a:solidFill>
                <a:schemeClr val="tx1"/>
              </a:solidFill>
              <a:latin typeface="Calibri Normal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6192838" y="2930526"/>
            <a:ext cx="2339975" cy="1800225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6911975" y="950912"/>
            <a:ext cx="1620044" cy="1800225"/>
          </a:xfrm>
          <a:prstGeom prst="rect">
            <a:avLst/>
          </a:prstGeom>
          <a:noFill/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7" hasCustomPrompt="1"/>
          </p:nvPr>
        </p:nvSpPr>
        <p:spPr>
          <a:xfrm>
            <a:off x="4030663" y="960671"/>
            <a:ext cx="2700338" cy="1800225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indent="0">
              <a:buFontTx/>
              <a:buNone/>
              <a:defRPr sz="1600" b="0" i="0" baseline="0">
                <a:latin typeface="Calibri Normal" charset="0"/>
              </a:defRPr>
            </a:lvl1pPr>
          </a:lstStyle>
          <a:p>
            <a:pPr lvl="0"/>
            <a:r>
              <a:rPr lang="de-DE" dirty="0"/>
              <a:t>Text in Form -&gt; Seitenränder überall auf 0,5 stellen -&gt; ein Kästen Abstand zum Rahmen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18" hasCustomPrompt="1"/>
          </p:nvPr>
        </p:nvSpPr>
        <p:spPr>
          <a:xfrm>
            <a:off x="6911975" y="950913"/>
            <a:ext cx="1620838" cy="1800225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indent="0">
              <a:buFontTx/>
              <a:buNone/>
              <a:defRPr sz="1600" b="0" i="0" baseline="0">
                <a:latin typeface="Calibri Normal" charset="0"/>
              </a:defRPr>
            </a:lvl1pPr>
          </a:lstStyle>
          <a:p>
            <a:pPr lvl="0"/>
            <a:r>
              <a:rPr lang="de-DE" dirty="0"/>
              <a:t>Viel mit Icons und Bildern arbeiten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sz="quarter" idx="19" hasCustomPrompt="1"/>
          </p:nvPr>
        </p:nvSpPr>
        <p:spPr>
          <a:xfrm>
            <a:off x="611188" y="2930525"/>
            <a:ext cx="2700337" cy="18002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800" b="0" i="0">
                <a:latin typeface="Calibri Norm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chemeClr val="tx1"/>
                </a:solidFill>
              </a:rPr>
              <a:t>Verwendung der Farben nicht zu bunt gemischt ( Hier nur aus </a:t>
            </a:r>
            <a:r>
              <a:rPr lang="de-DE" sz="1600" dirty="0" err="1">
                <a:solidFill>
                  <a:schemeClr val="tx1"/>
                </a:solidFill>
              </a:rPr>
              <a:t>Demonstationsgründen</a:t>
            </a:r>
            <a:r>
              <a:rPr lang="de-DE" sz="1600" dirty="0">
                <a:solidFill>
                  <a:schemeClr val="tx1"/>
                </a:solidFill>
              </a:rPr>
              <a:t> bunt gemischt ) </a:t>
            </a:r>
          </a:p>
        </p:txBody>
      </p:sp>
      <p:sp>
        <p:nvSpPr>
          <p:cNvPr id="26" name="Inhaltsplatzhalter 25"/>
          <p:cNvSpPr>
            <a:spLocks noGrp="1"/>
          </p:cNvSpPr>
          <p:nvPr>
            <p:ph sz="quarter" idx="20" hasCustomPrompt="1"/>
          </p:nvPr>
        </p:nvSpPr>
        <p:spPr>
          <a:xfrm>
            <a:off x="3492500" y="2930525"/>
            <a:ext cx="2519363" cy="1800225"/>
          </a:xfrm>
          <a:prstGeom prst="rect">
            <a:avLst/>
          </a:prstGeom>
          <a:solidFill>
            <a:schemeClr val="accent3"/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r>
              <a:rPr lang="de-DE" sz="1600" dirty="0">
                <a:solidFill>
                  <a:schemeClr val="tx1"/>
                </a:solidFill>
              </a:rPr>
              <a:t>Gestaltung bündig mit Überschrift links beginnen.</a:t>
            </a:r>
          </a:p>
        </p:txBody>
      </p:sp>
      <p:sp>
        <p:nvSpPr>
          <p:cNvPr id="28" name="Inhaltsplatzhalter 27"/>
          <p:cNvSpPr>
            <a:spLocks noGrp="1"/>
          </p:cNvSpPr>
          <p:nvPr>
            <p:ph sz="quarter" idx="21" hasCustomPrompt="1"/>
          </p:nvPr>
        </p:nvSpPr>
        <p:spPr>
          <a:xfrm>
            <a:off x="6192838" y="2930525"/>
            <a:ext cx="2339975" cy="1801813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Die Überschrift ggf. 2farbig mit grün gestalten </a:t>
            </a:r>
            <a:br>
              <a:rPr lang="de-DE" dirty="0"/>
            </a:br>
            <a:r>
              <a:rPr lang="de-DE" dirty="0"/>
              <a:t>(Schlagwörter einfärben)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22" hasCustomPrompt="1"/>
          </p:nvPr>
        </p:nvSpPr>
        <p:spPr>
          <a:xfrm>
            <a:off x="611981" y="950913"/>
            <a:ext cx="3240087" cy="1800225"/>
          </a:xfrm>
          <a:prstGeom prst="rect">
            <a:avLst/>
          </a:prstGeom>
          <a:solidFill>
            <a:schemeClr val="accent1"/>
          </a:solidFill>
        </p:spPr>
        <p:txBody>
          <a:bodyPr lIns="180000" tIns="180000" rIns="180000" bIns="180000" anchor="ctr"/>
          <a:lstStyle>
            <a:lvl1pPr marL="0" marR="0" indent="0" algn="just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lang="de-DE" sz="1600" b="1" i="0" kern="1200" baseline="0" dirty="0" smtClean="0">
                <a:solidFill>
                  <a:schemeClr val="tx1"/>
                </a:solidFill>
                <a:latin typeface="Calibri Fett" charset="0"/>
                <a:ea typeface="+mn-ea"/>
                <a:cs typeface="+mn-cs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sz="1600" dirty="0">
                <a:solidFill>
                  <a:schemeClr val="tx1"/>
                </a:solidFill>
              </a:rPr>
              <a:t>Text und Formen an Raster ausrichten !!!</a:t>
            </a:r>
          </a:p>
          <a:p>
            <a:pPr marL="0" lvl="0" indent="0" algn="l" rtl="0" eaLnBrk="1" fontAlgn="base" hangingPunct="1"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</a:pPr>
            <a:r>
              <a:rPr lang="de-DE" sz="1600" dirty="0">
                <a:solidFill>
                  <a:schemeClr val="tx1"/>
                </a:solidFill>
              </a:rPr>
              <a:t>(Rand von 1 Kästchen abstand lassen)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Ansicht – Führungslinien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 Häkchen setzen 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C9F8A940-8FF3-B94E-A9AD-CA4A18367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GESTALTUNGSTIPS – FREIE GESTALTUNG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s Layout -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4930777" y="962322"/>
            <a:ext cx="2341561" cy="16216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2771774" y="2762874"/>
            <a:ext cx="4502150" cy="888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4785996"/>
            <a:ext cx="462005" cy="35752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3854448" y="3867162"/>
            <a:ext cx="3419476" cy="865346"/>
          </a:xfrm>
          <a:prstGeom prst="rect">
            <a:avLst/>
          </a:prstGeom>
          <a:noFill/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619136" y="960439"/>
            <a:ext cx="1982787" cy="1092200"/>
          </a:xfrm>
          <a:prstGeom prst="rect">
            <a:avLst/>
          </a:prstGeom>
          <a:solidFill>
            <a:schemeClr val="accent1"/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Clan Pro / Calibri verwenden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771775" y="946150"/>
            <a:ext cx="1982788" cy="1631950"/>
          </a:xfrm>
          <a:prstGeom prst="rect">
            <a:avLst/>
          </a:prstGeom>
          <a:solidFill>
            <a:schemeClr val="accent3"/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Headlines </a:t>
            </a:r>
            <a:r>
              <a:rPr lang="de-DE" dirty="0" err="1"/>
              <a:t>Bold</a:t>
            </a:r>
            <a:r>
              <a:rPr lang="de-DE" dirty="0"/>
              <a:t> und in Versalien, ggf. grün </a:t>
            </a:r>
            <a:r>
              <a:rPr lang="de-DE" dirty="0" err="1"/>
              <a:t>gehighlighted</a:t>
            </a:r>
            <a:endParaRPr lang="de-DE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0" hasCustomPrompt="1"/>
          </p:nvPr>
        </p:nvSpPr>
        <p:spPr>
          <a:xfrm>
            <a:off x="4957562" y="958468"/>
            <a:ext cx="2341563" cy="1622425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Möglichst mit wenig Text und vielen Bildern oder Icons arbeiten</a:t>
            </a:r>
          </a:p>
        </p:txBody>
      </p:sp>
      <p:sp>
        <p:nvSpPr>
          <p:cNvPr id="26" name="Inhaltsplatzhalter 25"/>
          <p:cNvSpPr>
            <a:spLocks noGrp="1"/>
          </p:cNvSpPr>
          <p:nvPr>
            <p:ph sz="quarter" idx="21" hasCustomPrompt="1"/>
          </p:nvPr>
        </p:nvSpPr>
        <p:spPr>
          <a:xfrm>
            <a:off x="622311" y="2216150"/>
            <a:ext cx="1979612" cy="14319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1" i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Formen, Bilder und Text an Raster ausrichten</a:t>
            </a:r>
          </a:p>
        </p:txBody>
      </p:sp>
      <p:sp>
        <p:nvSpPr>
          <p:cNvPr id="28" name="Inhaltsplatzhalter 27"/>
          <p:cNvSpPr>
            <a:spLocks noGrp="1"/>
          </p:cNvSpPr>
          <p:nvPr>
            <p:ph sz="quarter" idx="22" hasCustomPrompt="1"/>
          </p:nvPr>
        </p:nvSpPr>
        <p:spPr>
          <a:xfrm>
            <a:off x="619136" y="3838575"/>
            <a:ext cx="3062287" cy="893763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1" i="0">
                <a:solidFill>
                  <a:schemeClr val="bg1"/>
                </a:solidFill>
                <a:latin typeface="Calibri Fett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>
              <a:defRPr/>
            </a:pPr>
            <a:r>
              <a:rPr lang="de-DE" b="1" dirty="0">
                <a:latin typeface="Calibri Fett" charset="0"/>
              </a:rPr>
              <a:t>Nur Farben aus </a:t>
            </a:r>
            <a:r>
              <a:rPr lang="de-DE" b="1" dirty="0" err="1">
                <a:latin typeface="Calibri Fett" charset="0"/>
              </a:rPr>
              <a:t>vorein</a:t>
            </a:r>
            <a:r>
              <a:rPr lang="de-DE" b="1" dirty="0">
                <a:latin typeface="Calibri Fett" charset="0"/>
              </a:rPr>
              <a:t>-gestelltem Farbraum nutzen</a:t>
            </a:r>
          </a:p>
        </p:txBody>
      </p:sp>
      <p:sp>
        <p:nvSpPr>
          <p:cNvPr id="30" name="Inhaltsplatzhalter 29"/>
          <p:cNvSpPr>
            <a:spLocks noGrp="1"/>
          </p:cNvSpPr>
          <p:nvPr>
            <p:ph sz="quarter" idx="23" hasCustomPrompt="1"/>
          </p:nvPr>
        </p:nvSpPr>
        <p:spPr>
          <a:xfrm>
            <a:off x="3851275" y="3867150"/>
            <a:ext cx="3421063" cy="871538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Schrift in einem dezenten Rahmen geht auch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4" hasCustomPrompt="1"/>
          </p:nvPr>
        </p:nvSpPr>
        <p:spPr>
          <a:xfrm>
            <a:off x="2771775" y="2762250"/>
            <a:ext cx="4500563" cy="887413"/>
          </a:xfrm>
          <a:prstGeom prst="rect">
            <a:avLst/>
          </a:prstGeom>
        </p:spPr>
        <p:txBody>
          <a:bodyPr lIns="180000" tIns="180000" rIns="180000" bIns="1800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1" i="0">
                <a:solidFill>
                  <a:schemeClr val="bg1"/>
                </a:solidFill>
                <a:latin typeface="Calibri Fett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Wichtige Sachen können mit Farbe und Negativ-Schrift hervorgehoben werden</a:t>
            </a:r>
          </a:p>
          <a:p>
            <a:pPr lvl="0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59F2A588-4506-284D-9ADF-B571117A4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DIE WICHTIGSTEN REGELN –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9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s Layou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4785996"/>
            <a:ext cx="462005" cy="35752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9"/>
            <a:ext cx="7921625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Der Mensch nimmt maximal 7 Sachen gleichzeitig auf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616430" y="2027364"/>
            <a:ext cx="7916382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Möglichst auf Schlagwörter reduzieren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1187" y="2567909"/>
            <a:ext cx="7921625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Maximal 7 Zeilen ( eher 3-4 )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11188" y="3106862"/>
            <a:ext cx="7921624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Max. 6-7 Wörter pro Zeile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05CE8E30-7F0B-C44E-849E-B60C2B106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60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DIE WICHTIGSTEN REGELN – INHALT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s Layout-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1"/>
          </p:nvPr>
        </p:nvSpPr>
        <p:spPr>
          <a:xfrm>
            <a:off x="5956300" y="1131888"/>
            <a:ext cx="2452688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2"/>
          </p:nvPr>
        </p:nvSpPr>
        <p:spPr>
          <a:xfrm>
            <a:off x="3140075" y="3460750"/>
            <a:ext cx="2511425" cy="12715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4"/>
          <p:cNvSpPr txBox="1">
            <a:spLocks/>
          </p:cNvSpPr>
          <p:nvPr userDrawn="1"/>
        </p:nvSpPr>
        <p:spPr>
          <a:xfrm>
            <a:off x="0" y="4785996"/>
            <a:ext cx="462005" cy="357522"/>
          </a:xfrm>
          <a:prstGeom prst="rect">
            <a:avLst/>
          </a:prstGeom>
        </p:spPr>
        <p:txBody>
          <a:bodyPr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3152553" y="2389978"/>
            <a:ext cx="2498947" cy="892249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3132138" y="1131889"/>
            <a:ext cx="2519362" cy="1079500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622264" y="1142528"/>
            <a:ext cx="2339975" cy="1058220"/>
          </a:xfrm>
          <a:prstGeom prst="rect">
            <a:avLst/>
          </a:prstGeom>
          <a:noFill/>
          <a:ln w="127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30216" y="3664096"/>
            <a:ext cx="2339975" cy="1068242"/>
          </a:xfrm>
          <a:prstGeom prst="rect">
            <a:avLst/>
          </a:prstGeom>
          <a:noFill/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622264" y="2382116"/>
            <a:ext cx="2339975" cy="1058220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6" hasCustomPrompt="1"/>
          </p:nvPr>
        </p:nvSpPr>
        <p:spPr>
          <a:xfrm>
            <a:off x="622300" y="1131888"/>
            <a:ext cx="2339975" cy="1079500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Maximal 3 Bilder pro Seite ( Icons mehr möglich)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3132138" y="1131888"/>
            <a:ext cx="2519362" cy="1068387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Nur ‘sinnvolle‘ (passende) Bilder verwenden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sz="quarter" idx="18" hasCustomPrompt="1"/>
          </p:nvPr>
        </p:nvSpPr>
        <p:spPr>
          <a:xfrm>
            <a:off x="3132138" y="2382838"/>
            <a:ext cx="2519362" cy="900112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Hochauflösende Bilder verwenden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9" hasCustomPrompt="1"/>
          </p:nvPr>
        </p:nvSpPr>
        <p:spPr>
          <a:xfrm>
            <a:off x="619137" y="2389188"/>
            <a:ext cx="2351087" cy="1050925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Wenn möglich in CI/CD Farben gestalten</a:t>
            </a:r>
          </a:p>
        </p:txBody>
      </p:sp>
      <p:sp>
        <p:nvSpPr>
          <p:cNvPr id="26" name="Inhaltsplatzhalter 25"/>
          <p:cNvSpPr>
            <a:spLocks noGrp="1"/>
          </p:cNvSpPr>
          <p:nvPr>
            <p:ph sz="quarter" idx="20" hasCustomPrompt="1"/>
          </p:nvPr>
        </p:nvSpPr>
        <p:spPr>
          <a:xfrm>
            <a:off x="622299" y="3651250"/>
            <a:ext cx="2328863" cy="1081088"/>
          </a:xfrm>
          <a:prstGeom prst="rect">
            <a:avLst/>
          </a:prstGeom>
        </p:spPr>
        <p:txBody>
          <a:bodyPr lIns="180000" tIns="180000" rIns="180000" bIns="180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 sz="1600" b="0" i="0">
                <a:latin typeface="Calibri Normal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3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Bilder an Raster ausrichten, ggf. beschneiden.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EE2E0762-525E-B942-A85A-A05748C4E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DIE WICHTIGSTEN REGELN – BILDER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/>
          <p:nvPr userDrawn="1"/>
        </p:nvCxnSpPr>
        <p:spPr>
          <a:xfrm flipH="1">
            <a:off x="8227791" y="20538"/>
            <a:ext cx="1" cy="514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-27362" y="5016087"/>
            <a:ext cx="266420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25" b="0" i="0" dirty="0">
                <a:solidFill>
                  <a:schemeClr val="bg1"/>
                </a:solidFill>
                <a:latin typeface="Calibri Normal" charset="0"/>
              </a:rPr>
              <a:t>v.2</a:t>
            </a:r>
          </a:p>
        </p:txBody>
      </p:sp>
    </p:spTree>
    <p:extLst>
      <p:ext uri="{BB962C8B-B14F-4D97-AF65-F5344CB8AC3E}">
        <p14:creationId xmlns:p14="http://schemas.microsoft.com/office/powerpoint/2010/main" val="2198384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taltung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9"/>
            <a:ext cx="7921625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Headline in Weiß-Grün (Schlagwörter Grün)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616430" y="2027364"/>
            <a:ext cx="7916383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Hintergrundbild Schwarz weiß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1188" y="2567909"/>
            <a:ext cx="7921624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Verlauf von links nach Rechts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11188" y="3106862"/>
            <a:ext cx="7921624" cy="360362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2"/>
              </a:buBlip>
              <a:defRPr sz="1600" b="0" i="0" baseline="0">
                <a:latin typeface="Calibri Normal" charset="0"/>
              </a:defRPr>
            </a:lvl1pPr>
          </a:lstStyle>
          <a:p>
            <a:pPr marL="270272" marR="0" lvl="0" indent="-270272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tabLst/>
              <a:defRPr/>
            </a:pPr>
            <a:r>
              <a:rPr lang="de-DE" dirty="0"/>
              <a:t>Nicht zu </a:t>
            </a:r>
            <a:r>
              <a:rPr lang="de-DE" dirty="0" err="1"/>
              <a:t>kleindetailiertes</a:t>
            </a:r>
            <a:r>
              <a:rPr lang="de-DE" dirty="0"/>
              <a:t> Bild verwenden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CA3DB56-6483-2041-9616-AC7678E03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GESTALTUNGSTIPS – TITELSEITE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i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70DF1EB-C99C-DF46-80C3-38B628C6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611188" y="1131888"/>
            <a:ext cx="7921625" cy="360045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b="0" i="0" baseline="0">
                <a:latin typeface="Calibri Normal" charset="0"/>
              </a:defRPr>
            </a:lvl1pPr>
            <a:lvl2pPr marL="540000" indent="-243000">
              <a:buFontTx/>
              <a:buBlip>
                <a:blip r:embed="rId2"/>
              </a:buBlip>
              <a:defRPr b="0" i="0" baseline="0">
                <a:latin typeface="Calibri Normal" charset="0"/>
              </a:defRPr>
            </a:lvl2pPr>
            <a:lvl3pPr marL="70200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Blip>
                <a:blip r:embed="rId2"/>
              </a:buBlip>
              <a:tabLst/>
              <a:defRPr b="0" i="0">
                <a:latin typeface="Calibri Normal" charset="0"/>
              </a:defRPr>
            </a:lvl3pPr>
            <a:lvl4pPr marL="822722" indent="-129779">
              <a:buFontTx/>
              <a:buBlip>
                <a:blip r:embed="rId2"/>
              </a:buBlip>
              <a:defRPr b="0" i="0">
                <a:latin typeface="Calibri Normal" charset="0"/>
              </a:defRPr>
            </a:lvl4pPr>
            <a:lvl5pPr marL="972741" indent="-136922">
              <a:buFontTx/>
              <a:buBlip>
                <a:blip r:embed="rId2"/>
              </a:buBlip>
              <a:defRPr b="0" i="0">
                <a:latin typeface="Calibri Normal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r>
              <a:rPr lang="de-DE" dirty="0"/>
              <a:t>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endParaRPr lang="de-DE" dirty="0"/>
          </a:p>
          <a:p>
            <a:pPr lvl="1"/>
            <a:r>
              <a:rPr lang="de-DE" dirty="0"/>
              <a:t>Jumps </a:t>
            </a:r>
            <a:r>
              <a:rPr lang="de-DE" dirty="0" err="1"/>
              <a:t>over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endParaRPr lang="de-DE" dirty="0"/>
          </a:p>
          <a:p>
            <a:pPr marL="702000" marR="0" lvl="2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lang="de-DE" dirty="0"/>
              <a:t>A quick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enemy</a:t>
            </a:r>
            <a:r>
              <a:rPr lang="de-DE" dirty="0"/>
              <a:t> will </a:t>
            </a:r>
            <a:r>
              <a:rPr lang="de-DE" dirty="0" err="1"/>
              <a:t>jeopardize</a:t>
            </a:r>
            <a:r>
              <a:rPr lang="de-DE" dirty="0"/>
              <a:t> </a:t>
            </a:r>
            <a:r>
              <a:rPr lang="de-DE" dirty="0" err="1"/>
              <a:t>six</a:t>
            </a:r>
            <a:r>
              <a:rPr lang="de-DE" dirty="0"/>
              <a:t> </a:t>
            </a:r>
            <a:r>
              <a:rPr lang="de-DE" dirty="0" err="1"/>
              <a:t>gunboats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8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189" y="2591780"/>
            <a:ext cx="7056435" cy="3603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800" b="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Tagesordnungspunkt 3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8"/>
          <p:cNvSpPr txBox="1">
            <a:spLocks/>
          </p:cNvSpPr>
          <p:nvPr userDrawn="1"/>
        </p:nvSpPr>
        <p:spPr>
          <a:xfrm>
            <a:off x="873645" y="168136"/>
            <a:ext cx="7886700" cy="486054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500" b="0" i="0" kern="1200" baseline="0">
                <a:solidFill>
                  <a:schemeClr val="tx1"/>
                </a:solidFill>
                <a:effectLst/>
                <a:latin typeface="Clan Pro Medium" charset="0"/>
                <a:ea typeface="Clan Pro Medium" charset="0"/>
                <a:cs typeface="Clan Pro Medium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9pPr>
            <a:extLst/>
          </a:lstStyle>
          <a:p>
            <a:endParaRPr lang="de-DE" b="1" i="0" dirty="0">
              <a:latin typeface="Calibri Fett" charset="0"/>
              <a:ea typeface="Calibri Fett" charset="0"/>
              <a:cs typeface="Calibri Fett" charset="0"/>
            </a:endParaRP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11189" y="2029224"/>
            <a:ext cx="7056435" cy="3603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800" b="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Tagesordnungspunkt 2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1189" y="1492250"/>
            <a:ext cx="7056435" cy="36036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800" b="1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Tagesordnungspunkt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271CC1D-4FD3-0145-BD22-E4972A0C4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n und Auss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602007" y="1491750"/>
            <a:ext cx="1620837" cy="359275"/>
          </a:xfrm>
          <a:prstGeom prst="homePlate">
            <a:avLst>
              <a:gd name="adj" fmla="val 47150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1</a:t>
            </a:r>
          </a:p>
        </p:txBody>
      </p:sp>
      <p:sp>
        <p:nvSpPr>
          <p:cNvPr id="3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2041756"/>
            <a:ext cx="1620837" cy="350607"/>
          </a:xfrm>
          <a:prstGeom prst="homePlate">
            <a:avLst>
              <a:gd name="adj" fmla="val 47150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2</a:t>
            </a:r>
          </a:p>
        </p:txBody>
      </p:sp>
      <p:sp>
        <p:nvSpPr>
          <p:cNvPr id="33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583094"/>
            <a:ext cx="1620837" cy="349019"/>
          </a:xfrm>
          <a:prstGeom prst="homePlate">
            <a:avLst>
              <a:gd name="adj" fmla="val 47150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3</a:t>
            </a:r>
          </a:p>
        </p:txBody>
      </p:sp>
      <p:sp>
        <p:nvSpPr>
          <p:cNvPr id="34" name="Textplatzhalt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1187" y="3105047"/>
            <a:ext cx="1620837" cy="366816"/>
          </a:xfrm>
          <a:prstGeom prst="homePlate">
            <a:avLst>
              <a:gd name="adj" fmla="val 47150"/>
            </a:avLst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4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411413" y="1508630"/>
            <a:ext cx="6113463" cy="360362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1: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419350" y="2041756"/>
            <a:ext cx="6113463" cy="360362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2: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2412000" y="2571388"/>
            <a:ext cx="6113463" cy="360362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3: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412000" y="3075750"/>
            <a:ext cx="6113463" cy="360362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4: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B7F518E-8D55-8141-84BE-F9B258964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 – SCHLAGWORTE GRÜN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und Au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4754" y="1236515"/>
            <a:ext cx="3805010" cy="25573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1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39541" y="1236515"/>
            <a:ext cx="3811439" cy="25573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2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4754" y="2866531"/>
            <a:ext cx="3805010" cy="25573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3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45972" y="2866531"/>
            <a:ext cx="3793261" cy="25573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4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24796" y="1487354"/>
            <a:ext cx="3767818" cy="1084395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1: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751388" y="1487354"/>
            <a:ext cx="3767818" cy="1084395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2: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4754" y="3130204"/>
            <a:ext cx="3767818" cy="1084395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3: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4731346" y="3130204"/>
            <a:ext cx="3767818" cy="1084395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4: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F4BE7D5-F2B7-8E44-91CE-F24B43E74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3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n und Auss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131888"/>
            <a:ext cx="1800225" cy="36036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1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89949" y="1131888"/>
            <a:ext cx="1802666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2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576163" y="1131888"/>
            <a:ext cx="1796062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3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555773" y="1131888"/>
            <a:ext cx="1800225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4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31" hasCustomPrompt="1"/>
          </p:nvPr>
        </p:nvSpPr>
        <p:spPr>
          <a:xfrm flipH="1">
            <a:off x="611187" y="1492250"/>
            <a:ext cx="1802665" cy="324008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1: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32" hasCustomPrompt="1"/>
          </p:nvPr>
        </p:nvSpPr>
        <p:spPr>
          <a:xfrm flipH="1">
            <a:off x="2597400" y="1492250"/>
            <a:ext cx="1802665" cy="324008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2: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33" hasCustomPrompt="1"/>
          </p:nvPr>
        </p:nvSpPr>
        <p:spPr>
          <a:xfrm flipH="1">
            <a:off x="4569559" y="1492250"/>
            <a:ext cx="1802665" cy="324008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3: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6555772" y="1492250"/>
            <a:ext cx="1802665" cy="3240088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4: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4E90F4F-A04A-BA49-8F3E-4842E031D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5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5"/>
          <p:cNvSpPr>
            <a:spLocks noGrp="1"/>
          </p:cNvSpPr>
          <p:nvPr>
            <p:ph type="body" sz="quarter" idx="27" hasCustomPrompt="1"/>
          </p:nvPr>
        </p:nvSpPr>
        <p:spPr>
          <a:xfrm rot="10800000">
            <a:off x="603298" y="3656305"/>
            <a:ext cx="7929515" cy="255735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  <a:rou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lang="de-DE" sz="600" b="0" i="0" baseline="0" dirty="0" smtClean="0">
                <a:solidFill>
                  <a:schemeClr val="bg2"/>
                </a:solidFill>
                <a:latin typeface="Calibri Normal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Kein Text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1188" y="4196073"/>
            <a:ext cx="7921626" cy="536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="1" i="0" baseline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 marL="297000" indent="0">
              <a:buFontTx/>
              <a:buNone/>
              <a:defRPr/>
            </a:lvl2pPr>
            <a:lvl3pPr marL="530550" indent="0">
              <a:buFontTx/>
              <a:buNone/>
              <a:defRPr/>
            </a:lvl3pPr>
            <a:lvl4pPr marL="692944" indent="0">
              <a:buFontTx/>
              <a:buNone/>
              <a:defRPr/>
            </a:lvl4pPr>
            <a:lvl5pPr marL="835819" indent="0">
              <a:buFontTx/>
              <a:buNone/>
              <a:defRPr/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Kernaussage: Prall von Whisky flog </a:t>
            </a:r>
            <a:r>
              <a:rPr lang="de-DE" dirty="0" err="1"/>
              <a:t>Quax</a:t>
            </a:r>
            <a:r>
              <a:rPr lang="de-DE" dirty="0"/>
              <a:t> den Jet zu Bruch. </a:t>
            </a:r>
            <a:br>
              <a:rPr lang="de-DE" dirty="0"/>
            </a:br>
            <a:r>
              <a:rPr lang="de-DE" dirty="0"/>
              <a:t>Vogel </a:t>
            </a:r>
            <a:r>
              <a:rPr lang="de-DE" dirty="0" err="1"/>
              <a:t>Quax</a:t>
            </a:r>
            <a:r>
              <a:rPr lang="de-DE" dirty="0"/>
              <a:t> zwickt Johnys Pferd Bim. „Oh, welcher Zynismus!“, quiekte Xavers jadegrüne Bratpfanne.</a:t>
            </a:r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131888"/>
            <a:ext cx="1800225" cy="36036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1</a:t>
            </a:r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89949" y="1131888"/>
            <a:ext cx="1802666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2</a:t>
            </a:r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576163" y="1131888"/>
            <a:ext cx="1796062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3</a:t>
            </a:r>
          </a:p>
        </p:txBody>
      </p:sp>
      <p:sp>
        <p:nvSpPr>
          <p:cNvPr id="29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555773" y="1131888"/>
            <a:ext cx="1800225" cy="36073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buNone/>
              <a:defRPr lang="de-DE" sz="1200" b="1" i="0" cap="none" baseline="0" dirty="0" smtClean="0">
                <a:solidFill>
                  <a:schemeClr val="bg1"/>
                </a:solidFill>
                <a:latin typeface="Calibri Fett" charset="0"/>
                <a:ea typeface="Calibri Fett" charset="0"/>
                <a:cs typeface="Calibri Fett" charset="0"/>
              </a:defRPr>
            </a:lvl1pPr>
            <a:lvl2pPr>
              <a:defRPr lang="de-DE" dirty="0" smtClean="0">
                <a:solidFill>
                  <a:schemeClr val="dk1"/>
                </a:solidFill>
                <a:latin typeface="+mn-lt"/>
              </a:defRPr>
            </a:lvl2pPr>
            <a:lvl3pPr>
              <a:defRPr lang="de-DE" dirty="0" smtClean="0">
                <a:solidFill>
                  <a:schemeClr val="dk1"/>
                </a:solidFill>
              </a:defRPr>
            </a:lvl3pPr>
            <a:lvl4pPr>
              <a:defRPr lang="de-DE" dirty="0" smtClean="0">
                <a:solidFill>
                  <a:schemeClr val="dk1"/>
                </a:solidFill>
              </a:defRPr>
            </a:lvl4pPr>
            <a:lvl5pPr>
              <a:defRPr lang="de-DE" dirty="0">
                <a:solidFill>
                  <a:schemeClr val="dk1"/>
                </a:solidFill>
              </a:defRPr>
            </a:lvl5pPr>
          </a:lstStyle>
          <a:p>
            <a:pPr lvl="0" defTabSz="171450" fontAlgn="auto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THEMA 4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31" hasCustomPrompt="1"/>
          </p:nvPr>
        </p:nvSpPr>
        <p:spPr>
          <a:xfrm flipH="1">
            <a:off x="611186" y="1492250"/>
            <a:ext cx="1802665" cy="21590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1: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32" hasCustomPrompt="1"/>
          </p:nvPr>
        </p:nvSpPr>
        <p:spPr>
          <a:xfrm flipH="1">
            <a:off x="2597399" y="1492250"/>
            <a:ext cx="1802665" cy="21590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2: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33" hasCustomPrompt="1"/>
          </p:nvPr>
        </p:nvSpPr>
        <p:spPr>
          <a:xfrm flipH="1">
            <a:off x="4569558" y="1492250"/>
            <a:ext cx="1802665" cy="21590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3: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6555771" y="1492250"/>
            <a:ext cx="1802665" cy="2159000"/>
          </a:xfrm>
          <a:prstGeom prst="rect">
            <a:avLst/>
          </a:prstGeom>
        </p:spPr>
        <p:txBody>
          <a:bodyPr/>
          <a:lstStyle>
            <a:lvl1pPr marL="270272" indent="-270272">
              <a:buFontTx/>
              <a:buBlip>
                <a:blip r:embed="rId2"/>
              </a:buBlip>
              <a:defRPr sz="1100" baseline="0">
                <a:latin typeface="Calibri Normal"/>
              </a:defRPr>
            </a:lvl1pPr>
            <a:lvl2pPr marL="540000" indent="-243000">
              <a:buFontTx/>
              <a:buBlip>
                <a:blip r:embed="rId2"/>
              </a:buBlip>
              <a:defRPr sz="1000">
                <a:latin typeface="Calibri Normal"/>
              </a:defRPr>
            </a:lvl2pPr>
            <a:lvl3pPr marL="702000" indent="-171450">
              <a:buFontTx/>
              <a:buBlip>
                <a:blip r:embed="rId2"/>
              </a:buBlip>
              <a:defRPr sz="900">
                <a:latin typeface="Calibri Normal"/>
              </a:defRPr>
            </a:lvl3pPr>
            <a:lvl4pPr marL="822722" indent="-129779">
              <a:buFontTx/>
              <a:buBlip>
                <a:blip r:embed="rId2"/>
              </a:buBlip>
              <a:defRPr sz="900">
                <a:latin typeface="Calibri Normal"/>
              </a:defRPr>
            </a:lvl4pPr>
            <a:lvl5pPr marL="972741" indent="-136922">
              <a:buFontTx/>
              <a:buBlip>
                <a:blip r:embed="rId2"/>
              </a:buBlip>
              <a:defRPr sz="900">
                <a:latin typeface="Calibri Normal"/>
              </a:defRPr>
            </a:lvl5pPr>
          </a:lstStyle>
          <a:p>
            <a:pPr lvl="0"/>
            <a:r>
              <a:rPr lang="de-DE" dirty="0"/>
              <a:t>Aussage 4: The quick </a:t>
            </a:r>
            <a:r>
              <a:rPr lang="de-DE" dirty="0" err="1"/>
              <a:t>brown</a:t>
            </a:r>
            <a:r>
              <a:rPr lang="de-DE" dirty="0"/>
              <a:t> </a:t>
            </a:r>
            <a:r>
              <a:rPr lang="de-DE" dirty="0" err="1"/>
              <a:t>fox</a:t>
            </a:r>
            <a:r>
              <a:rPr lang="de-DE" dirty="0"/>
              <a:t> </a:t>
            </a:r>
            <a:r>
              <a:rPr lang="de-DE" dirty="0" err="1"/>
              <a:t>jumps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dog</a:t>
            </a:r>
            <a:r>
              <a:rPr lang="de-DE" dirty="0"/>
              <a:t>. The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boxing</a:t>
            </a:r>
            <a:r>
              <a:rPr lang="de-DE" dirty="0"/>
              <a:t> </a:t>
            </a:r>
            <a:r>
              <a:rPr lang="de-DE" dirty="0" err="1"/>
              <a:t>wizards</a:t>
            </a:r>
            <a:r>
              <a:rPr lang="de-DE" dirty="0"/>
              <a:t> jump </a:t>
            </a:r>
            <a:r>
              <a:rPr lang="de-DE" dirty="0" err="1"/>
              <a:t>quickly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EF86681-9D74-2349-A7F9-18372EF87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231775"/>
            <a:ext cx="8101012" cy="539750"/>
          </a:xfrm>
          <a:prstGeom prst="rect">
            <a:avLst/>
          </a:prstGeom>
          <a:ln>
            <a:noFill/>
          </a:ln>
        </p:spPr>
        <p:txBody>
          <a:bodyPr lIns="0" anchor="ctr"/>
          <a:lstStyle>
            <a:lvl1pPr>
              <a:defRPr sz="2000" b="1" i="0" cap="none" baseline="0">
                <a:solidFill>
                  <a:schemeClr val="tx1"/>
                </a:solidFill>
                <a:effectLst/>
                <a:latin typeface="Calibri Fett" charset="0"/>
                <a:ea typeface="Calibri Fett" charset="0"/>
                <a:cs typeface="Calibri Fett" charset="0"/>
              </a:defRPr>
            </a:lvl1pPr>
            <a:extLst/>
          </a:lstStyle>
          <a:p>
            <a:r>
              <a:rPr lang="de-DE" dirty="0"/>
              <a:t>ÜBERSCHRIFT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002020"/>
            <a:ext cx="9144000" cy="141480"/>
          </a:xfrm>
          <a:prstGeom prst="rect">
            <a:avLst/>
          </a:prstGeom>
          <a:solidFill>
            <a:schemeClr val="tx2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 sz="525" b="0" i="0" dirty="0">
              <a:solidFill>
                <a:schemeClr val="tx1"/>
              </a:solidFill>
              <a:latin typeface="Calibri Normal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6286622" y="5002020"/>
            <a:ext cx="2511463" cy="141480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de-DE"/>
            </a:defPPr>
            <a:lvl1pPr>
              <a:defRPr sz="700" b="0" i="0">
                <a:solidFill>
                  <a:schemeClr val="tx2"/>
                </a:solidFill>
                <a:latin typeface="Clan Pro Book" charset="0"/>
                <a:ea typeface="Clan Pro Book" charset="0"/>
                <a:cs typeface="Clan Pro Book" charset="0"/>
              </a:defRPr>
            </a:lvl1pPr>
          </a:lstStyle>
          <a:p>
            <a:pPr lvl="0" algn="r"/>
            <a:r>
              <a:rPr lang="de-DE" sz="450" b="0" i="0" dirty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rPr>
              <a:t>Copyright © Accso – </a:t>
            </a:r>
            <a:r>
              <a:rPr lang="de-DE" sz="450" b="0" i="0" dirty="0" err="1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rPr>
              <a:t>Accelerated</a:t>
            </a:r>
            <a:r>
              <a:rPr lang="de-DE" sz="450" b="0" i="0" dirty="0">
                <a:solidFill>
                  <a:schemeClr val="tx1"/>
                </a:solidFill>
                <a:latin typeface="Calibri Normal" charset="0"/>
                <a:ea typeface="Calibri Normal" charset="0"/>
                <a:cs typeface="Calibri Normal" charset="0"/>
              </a:rPr>
              <a:t> Solutions GmbH </a:t>
            </a:r>
          </a:p>
        </p:txBody>
      </p:sp>
      <p:sp>
        <p:nvSpPr>
          <p:cNvPr id="12" name="Foliennummernplatzhalter 4"/>
          <p:cNvSpPr txBox="1">
            <a:spLocks/>
          </p:cNvSpPr>
          <p:nvPr userDrawn="1"/>
        </p:nvSpPr>
        <p:spPr>
          <a:xfrm>
            <a:off x="185051" y="5002020"/>
            <a:ext cx="395536" cy="148755"/>
          </a:xfrm>
          <a:prstGeom prst="rect">
            <a:avLst/>
          </a:prstGeom>
        </p:spPr>
        <p:txBody>
          <a:bodyPr lIns="0" anchor="b"/>
          <a:lstStyle>
            <a:lvl1pPr algn="ctr">
              <a:defRPr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1D81-3A86-4C7E-B9C1-FF8E182250D9}" type="slidenum">
              <a:rPr kumimoji="0" lang="de-DE" sz="4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Normal" charset="0"/>
                <a:ea typeface="+mn-ea"/>
                <a:cs typeface="Calibri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4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Normal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98" r:id="rId2"/>
    <p:sldLayoutId id="2147483820" r:id="rId3"/>
    <p:sldLayoutId id="2147483813" r:id="rId4"/>
    <p:sldLayoutId id="2147483777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79" r:id="rId16"/>
    <p:sldLayoutId id="2147483778" r:id="rId17"/>
    <p:sldLayoutId id="2147483799" r:id="rId18"/>
    <p:sldLayoutId id="2147483800" r:id="rId19"/>
    <p:sldLayoutId id="214748381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1800" kern="1200" baseline="0" dirty="0">
          <a:solidFill>
            <a:schemeClr val="tx1"/>
          </a:solidFill>
          <a:effectLst/>
          <a:latin typeface="Clan Pro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225">
          <a:solidFill>
            <a:srgbClr val="000000"/>
          </a:solidFill>
          <a:latin typeface="Calibri" pitchFamily="34" charset="0"/>
        </a:defRPr>
      </a:lvl9pPr>
      <a:extLst/>
    </p:titleStyle>
    <p:bodyStyle>
      <a:lvl1pPr marL="270272" indent="-270272" algn="l" rtl="0" eaLnBrk="1" fontAlgn="base" hangingPunct="1">
        <a:spcBef>
          <a:spcPts val="450"/>
        </a:spcBef>
        <a:spcAft>
          <a:spcPct val="0"/>
        </a:spcAft>
        <a:buClr>
          <a:schemeClr val="accent3">
            <a:lumMod val="50000"/>
          </a:schemeClr>
        </a:buClr>
        <a:buSzPct val="100000"/>
        <a:buFontTx/>
        <a:buBlip>
          <a:blip r:embed="rId22"/>
        </a:buBlip>
        <a:defRPr lang="de-DE" sz="1800" kern="1200" baseline="0" dirty="0" smtClean="0">
          <a:solidFill>
            <a:schemeClr val="tx1"/>
          </a:solidFill>
          <a:latin typeface="Clan Pro" charset="0"/>
          <a:ea typeface="+mn-ea"/>
          <a:cs typeface="+mn-cs"/>
        </a:defRPr>
      </a:lvl1pPr>
      <a:lvl2pPr marL="540000" indent="-243000" algn="l" rtl="0" eaLnBrk="1" fontAlgn="base" hangingPunct="1">
        <a:spcBef>
          <a:spcPts val="450"/>
        </a:spcBef>
        <a:spcAft>
          <a:spcPct val="0"/>
        </a:spcAft>
        <a:buClr>
          <a:schemeClr val="accent3">
            <a:lumMod val="50000"/>
          </a:schemeClr>
        </a:buClr>
        <a:buSzPct val="100000"/>
        <a:buFontTx/>
        <a:buBlip>
          <a:blip r:embed="rId22"/>
        </a:buBlip>
        <a:defRPr lang="de-DE" sz="1500" kern="1200" baseline="0" dirty="0" smtClean="0">
          <a:solidFill>
            <a:schemeClr val="tx1"/>
          </a:solidFill>
          <a:latin typeface="Clan Pro" charset="0"/>
          <a:ea typeface="+mn-ea"/>
          <a:cs typeface="+mn-cs"/>
        </a:defRPr>
      </a:lvl2pPr>
      <a:lvl3pPr marL="70200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Tx/>
        <a:buBlip>
          <a:blip r:embed="rId22"/>
        </a:buBlip>
        <a:defRPr sz="1200" kern="1200" baseline="0">
          <a:solidFill>
            <a:schemeClr val="tx1"/>
          </a:solidFill>
          <a:latin typeface="Clan Pro" charset="0"/>
          <a:ea typeface="+mn-ea"/>
          <a:cs typeface="+mn-cs"/>
        </a:defRPr>
      </a:lvl3pPr>
      <a:lvl4pPr marL="822722" indent="-12977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Blip>
          <a:blip r:embed="rId22"/>
        </a:buBlip>
        <a:defRPr sz="1200" kern="1200" baseline="0">
          <a:solidFill>
            <a:schemeClr val="tx1"/>
          </a:solidFill>
          <a:latin typeface="Clan Pro" charset="0"/>
          <a:ea typeface="+mn-ea"/>
          <a:cs typeface="+mn-cs"/>
        </a:defRPr>
      </a:lvl4pPr>
      <a:lvl5pPr marL="972741" indent="-13692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Blip>
          <a:blip r:embed="rId22"/>
        </a:buBlip>
        <a:defRPr sz="1200" kern="1200" baseline="0">
          <a:solidFill>
            <a:schemeClr val="tx1"/>
          </a:solidFill>
          <a:latin typeface="Clan Pro" charset="0"/>
          <a:ea typeface="+mn-ea"/>
          <a:cs typeface="+mn-cs"/>
        </a:defRPr>
      </a:lvl5pPr>
      <a:lvl6pPr marL="1131570" indent="-13716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91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58" userDrawn="1">
          <p15:clr>
            <a:srgbClr val="F26B43"/>
          </p15:clr>
        </p15:guide>
        <p15:guide id="4" pos="2993" userDrawn="1">
          <p15:clr>
            <a:srgbClr val="F26B43"/>
          </p15:clr>
        </p15:guide>
        <p15:guide id="5" orient="horz" pos="1960" userDrawn="1">
          <p15:clr>
            <a:srgbClr val="F26B43"/>
          </p15:clr>
        </p15:guide>
        <p15:guide id="6" pos="3107" userDrawn="1">
          <p15:clr>
            <a:srgbClr val="F26B43"/>
          </p15:clr>
        </p15:guide>
        <p15:guide id="7" pos="3901" userDrawn="1">
          <p15:clr>
            <a:srgbClr val="F26B43"/>
          </p15:clr>
        </p15:guide>
        <p15:guide id="8" pos="4241" userDrawn="1">
          <p15:clr>
            <a:srgbClr val="F26B43"/>
          </p15:clr>
        </p15:guide>
        <p15:guide id="9" pos="4581" userDrawn="1">
          <p15:clr>
            <a:srgbClr val="F26B43"/>
          </p15:clr>
        </p15:guide>
        <p15:guide id="10" pos="4921" userDrawn="1">
          <p15:clr>
            <a:srgbClr val="F26B43"/>
          </p15:clr>
        </p15:guide>
        <p15:guide id="11" pos="5261" userDrawn="1">
          <p15:clr>
            <a:srgbClr val="F26B43"/>
          </p15:clr>
        </p15:guide>
        <p15:guide id="12" pos="5602" userDrawn="1">
          <p15:clr>
            <a:srgbClr val="F26B43"/>
          </p15:clr>
        </p15:guide>
        <p15:guide id="13" pos="2540" userDrawn="1">
          <p15:clr>
            <a:srgbClr val="F26B43"/>
          </p15:clr>
        </p15:guide>
        <p15:guide id="14" pos="2200" userDrawn="1">
          <p15:clr>
            <a:srgbClr val="F26B43"/>
          </p15:clr>
        </p15:guide>
        <p15:guide id="15" pos="1859" userDrawn="1">
          <p15:clr>
            <a:srgbClr val="F26B43"/>
          </p15:clr>
        </p15:guide>
        <p15:guide id="16" pos="1519" userDrawn="1">
          <p15:clr>
            <a:srgbClr val="F26B43"/>
          </p15:clr>
        </p15:guide>
        <p15:guide id="17" pos="1179" userDrawn="1">
          <p15:clr>
            <a:srgbClr val="F26B43"/>
          </p15:clr>
        </p15:guide>
        <p15:guide id="18" pos="839" userDrawn="1">
          <p15:clr>
            <a:srgbClr val="F26B43"/>
          </p15:clr>
        </p15:guide>
        <p15:guide id="19" pos="499" userDrawn="1">
          <p15:clr>
            <a:srgbClr val="F26B43"/>
          </p15:clr>
        </p15:guide>
        <p15:guide id="20" orient="horz" pos="2300" userDrawn="1">
          <p15:clr>
            <a:srgbClr val="F26B43"/>
          </p15:clr>
        </p15:guide>
        <p15:guide id="21" orient="horz" pos="2641" userDrawn="1">
          <p15:clr>
            <a:srgbClr val="F26B43"/>
          </p15:clr>
        </p15:guide>
        <p15:guide id="22" orient="horz" pos="2981" userDrawn="1">
          <p15:clr>
            <a:srgbClr val="F26B43"/>
          </p15:clr>
        </p15:guide>
        <p15:guide id="23" orient="horz" pos="1280" userDrawn="1">
          <p15:clr>
            <a:srgbClr val="F26B43"/>
          </p15:clr>
        </p15:guide>
        <p15:guide id="24" orient="horz" pos="940" userDrawn="1">
          <p15:clr>
            <a:srgbClr val="F26B43"/>
          </p15:clr>
        </p15:guide>
        <p15:guide id="25" orient="horz" pos="599" userDrawn="1">
          <p15:clr>
            <a:srgbClr val="F26B43"/>
          </p15:clr>
        </p15:guide>
        <p15:guide id="26" orient="horz" pos="259" userDrawn="1">
          <p15:clr>
            <a:srgbClr val="F26B43"/>
          </p15:clr>
        </p15:guide>
        <p15:guide id="27" pos="3220" userDrawn="1">
          <p15:clr>
            <a:srgbClr val="F26B43"/>
          </p15:clr>
        </p15:guide>
        <p15:guide id="28" pos="3334" userDrawn="1">
          <p15:clr>
            <a:srgbClr val="F26B43"/>
          </p15:clr>
        </p15:guide>
        <p15:guide id="29" pos="3447" userDrawn="1">
          <p15:clr>
            <a:srgbClr val="F26B43"/>
          </p15:clr>
        </p15:guide>
        <p15:guide id="30" pos="3560" userDrawn="1">
          <p15:clr>
            <a:srgbClr val="F26B43"/>
          </p15:clr>
        </p15:guide>
        <p15:guide id="31" pos="3674" userDrawn="1">
          <p15:clr>
            <a:srgbClr val="F26B43"/>
          </p15:clr>
        </p15:guide>
        <p15:guide id="32" pos="3787" userDrawn="1">
          <p15:clr>
            <a:srgbClr val="F26B43"/>
          </p15:clr>
        </p15:guide>
        <p15:guide id="33" pos="4014" userDrawn="1">
          <p15:clr>
            <a:srgbClr val="F26B43"/>
          </p15:clr>
        </p15:guide>
        <p15:guide id="34" pos="4127" userDrawn="1">
          <p15:clr>
            <a:srgbClr val="F26B43"/>
          </p15:clr>
        </p15:guide>
        <p15:guide id="35" pos="4354" userDrawn="1">
          <p15:clr>
            <a:srgbClr val="F26B43"/>
          </p15:clr>
        </p15:guide>
        <p15:guide id="36" pos="4468" userDrawn="1">
          <p15:clr>
            <a:srgbClr val="F26B43"/>
          </p15:clr>
        </p15:guide>
        <p15:guide id="37" pos="4694" userDrawn="1">
          <p15:clr>
            <a:srgbClr val="F26B43"/>
          </p15:clr>
        </p15:guide>
        <p15:guide id="38" pos="4808" userDrawn="1">
          <p15:clr>
            <a:srgbClr val="F26B43"/>
          </p15:clr>
        </p15:guide>
        <p15:guide id="39" pos="5035" userDrawn="1">
          <p15:clr>
            <a:srgbClr val="F26B43"/>
          </p15:clr>
        </p15:guide>
        <p15:guide id="40" pos="5148" userDrawn="1">
          <p15:clr>
            <a:srgbClr val="F26B43"/>
          </p15:clr>
        </p15:guide>
        <p15:guide id="41" pos="5375" userDrawn="1">
          <p15:clr>
            <a:srgbClr val="F26B43"/>
          </p15:clr>
        </p15:guide>
        <p15:guide id="42" pos="5488" userDrawn="1">
          <p15:clr>
            <a:srgbClr val="F26B43"/>
          </p15:clr>
        </p15:guide>
        <p15:guide id="43" pos="2767" userDrawn="1">
          <p15:clr>
            <a:srgbClr val="F26B43"/>
          </p15:clr>
        </p15:guide>
        <p15:guide id="44" pos="2653" userDrawn="1">
          <p15:clr>
            <a:srgbClr val="F26B43"/>
          </p15:clr>
        </p15:guide>
        <p15:guide id="45" pos="2426" userDrawn="1">
          <p15:clr>
            <a:srgbClr val="F26B43"/>
          </p15:clr>
        </p15:guide>
        <p15:guide id="46" pos="2313" userDrawn="1">
          <p15:clr>
            <a:srgbClr val="F26B43"/>
          </p15:clr>
        </p15:guide>
        <p15:guide id="47" pos="2086" userDrawn="1">
          <p15:clr>
            <a:srgbClr val="F26B43"/>
          </p15:clr>
        </p15:guide>
        <p15:guide id="48" pos="1973" userDrawn="1">
          <p15:clr>
            <a:srgbClr val="F26B43"/>
          </p15:clr>
        </p15:guide>
        <p15:guide id="49" pos="1746" userDrawn="1">
          <p15:clr>
            <a:srgbClr val="F26B43"/>
          </p15:clr>
        </p15:guide>
        <p15:guide id="50" pos="1633" userDrawn="1">
          <p15:clr>
            <a:srgbClr val="F26B43"/>
          </p15:clr>
        </p15:guide>
        <p15:guide id="51" pos="1406" userDrawn="1">
          <p15:clr>
            <a:srgbClr val="F26B43"/>
          </p15:clr>
        </p15:guide>
        <p15:guide id="52" pos="1292" userDrawn="1">
          <p15:clr>
            <a:srgbClr val="F26B43"/>
          </p15:clr>
        </p15:guide>
        <p15:guide id="53" pos="1066" userDrawn="1">
          <p15:clr>
            <a:srgbClr val="F26B43"/>
          </p15:clr>
        </p15:guide>
        <p15:guide id="54" pos="952" userDrawn="1">
          <p15:clr>
            <a:srgbClr val="F26B43"/>
          </p15:clr>
        </p15:guide>
        <p15:guide id="55" pos="725" userDrawn="1">
          <p15:clr>
            <a:srgbClr val="F26B43"/>
          </p15:clr>
        </p15:guide>
        <p15:guide id="56" pos="612" userDrawn="1">
          <p15:clr>
            <a:srgbClr val="F26B43"/>
          </p15:clr>
        </p15:guide>
        <p15:guide id="57" pos="385" userDrawn="1">
          <p15:clr>
            <a:srgbClr val="F26B43"/>
          </p15:clr>
        </p15:guide>
        <p15:guide id="58" pos="272" userDrawn="1">
          <p15:clr>
            <a:srgbClr val="F26B43"/>
          </p15:clr>
        </p15:guide>
        <p15:guide id="59" orient="horz" pos="1507" userDrawn="1">
          <p15:clr>
            <a:srgbClr val="F26B43"/>
          </p15:clr>
        </p15:guide>
        <p15:guide id="60" orient="horz" pos="1393" userDrawn="1">
          <p15:clr>
            <a:srgbClr val="F26B43"/>
          </p15:clr>
        </p15:guide>
        <p15:guide id="61" orient="horz" pos="1166" userDrawn="1">
          <p15:clr>
            <a:srgbClr val="F26B43"/>
          </p15:clr>
        </p15:guide>
        <p15:guide id="62" orient="horz" pos="1053" userDrawn="1">
          <p15:clr>
            <a:srgbClr val="F26B43"/>
          </p15:clr>
        </p15:guide>
        <p15:guide id="63" orient="horz" pos="826" userDrawn="1">
          <p15:clr>
            <a:srgbClr val="F26B43"/>
          </p15:clr>
        </p15:guide>
        <p15:guide id="64" orient="horz" pos="713" userDrawn="1">
          <p15:clr>
            <a:srgbClr val="F26B43"/>
          </p15:clr>
        </p15:guide>
        <p15:guide id="65" orient="horz" pos="486" userDrawn="1">
          <p15:clr>
            <a:srgbClr val="F26B43"/>
          </p15:clr>
        </p15:guide>
        <p15:guide id="66" orient="horz" pos="373" userDrawn="1">
          <p15:clr>
            <a:srgbClr val="F26B43"/>
          </p15:clr>
        </p15:guide>
        <p15:guide id="67" orient="horz" pos="146" userDrawn="1">
          <p15:clr>
            <a:srgbClr val="F26B43"/>
          </p15:clr>
        </p15:guide>
        <p15:guide id="68" orient="horz" pos="1733" userDrawn="1">
          <p15:clr>
            <a:srgbClr val="F26B43"/>
          </p15:clr>
        </p15:guide>
        <p15:guide id="69" orient="horz" pos="1847" userDrawn="1">
          <p15:clr>
            <a:srgbClr val="F26B43"/>
          </p15:clr>
        </p15:guide>
        <p15:guide id="70" orient="horz" pos="2074" userDrawn="1">
          <p15:clr>
            <a:srgbClr val="F26B43"/>
          </p15:clr>
        </p15:guide>
        <p15:guide id="71" orient="horz" pos="2187" userDrawn="1">
          <p15:clr>
            <a:srgbClr val="F26B43"/>
          </p15:clr>
        </p15:guide>
        <p15:guide id="72" orient="horz" pos="2414" userDrawn="1">
          <p15:clr>
            <a:srgbClr val="F26B43"/>
          </p15:clr>
        </p15:guide>
        <p15:guide id="73" orient="horz" pos="2527" userDrawn="1">
          <p15:clr>
            <a:srgbClr val="F26B43"/>
          </p15:clr>
        </p15:guide>
        <p15:guide id="74" orient="horz" pos="2754" userDrawn="1">
          <p15:clr>
            <a:srgbClr val="F26B43"/>
          </p15:clr>
        </p15:guide>
        <p15:guide id="75" orient="horz" pos="2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6BFFF85-3E0F-409C-90B1-522E3945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5" y="0"/>
            <a:ext cx="8884227" cy="51435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31EA396-3B71-4DFB-B4A3-02DE567AD578}"/>
              </a:ext>
            </a:extLst>
          </p:cNvPr>
          <p:cNvSpPr txBox="1"/>
          <p:nvPr/>
        </p:nvSpPr>
        <p:spPr>
          <a:xfrm>
            <a:off x="-27362" y="5016087"/>
            <a:ext cx="266420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25" b="0" i="0" dirty="0">
                <a:solidFill>
                  <a:schemeClr val="bg1"/>
                </a:solidFill>
                <a:latin typeface="Calibri Normal" charset="0"/>
              </a:rPr>
              <a:t>v.3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47C598D-0574-4374-992C-4CB8A1CC20FE}"/>
              </a:ext>
            </a:extLst>
          </p:cNvPr>
          <p:cNvSpPr/>
          <p:nvPr/>
        </p:nvSpPr>
        <p:spPr>
          <a:xfrm>
            <a:off x="-19205" y="-20538"/>
            <a:ext cx="8020409" cy="5184576"/>
          </a:xfrm>
          <a:prstGeom prst="rect">
            <a:avLst/>
          </a:prstGeom>
          <a:gradFill flip="none" rotWithShape="1">
            <a:gsLst>
              <a:gs pos="0">
                <a:srgbClr val="1B1B2D"/>
              </a:gs>
              <a:gs pos="31000">
                <a:srgbClr val="1B1B2D"/>
              </a:gs>
              <a:gs pos="61000">
                <a:srgbClr val="1B1B2D">
                  <a:alpha val="80000"/>
                </a:srgbClr>
              </a:gs>
              <a:gs pos="100000">
                <a:srgbClr val="1B1B2D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BB0CA4-6A63-4595-B3A9-898BE6486B5F}"/>
              </a:ext>
            </a:extLst>
          </p:cNvPr>
          <p:cNvSpPr/>
          <p:nvPr/>
        </p:nvSpPr>
        <p:spPr>
          <a:xfrm>
            <a:off x="-24189" y="4207102"/>
            <a:ext cx="9172712" cy="1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tx2"/>
              </a:solidFill>
              <a:latin typeface="Calibri Normal" charset="0"/>
            </a:endParaRP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160391-4C52-47B0-A5FD-DD11709B7C02}"/>
              </a:ext>
            </a:extLst>
          </p:cNvPr>
          <p:cNvSpPr txBox="1">
            <a:spLocks/>
          </p:cNvSpPr>
          <p:nvPr/>
        </p:nvSpPr>
        <p:spPr>
          <a:xfrm>
            <a:off x="997135" y="4219283"/>
            <a:ext cx="5400675" cy="182562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defRPr lang="de-DE" sz="900" b="0" i="0" kern="1200" cap="all" baseline="0">
                <a:solidFill>
                  <a:schemeClr val="tx1"/>
                </a:solidFill>
                <a:latin typeface="Calibri Normal" charset="0"/>
                <a:ea typeface="+mn-ea"/>
                <a:cs typeface="+mn-cs"/>
              </a:defRPr>
            </a:lvl1pPr>
            <a:lvl2pPr marL="297000" indent="0" algn="l" rtl="0" eaLnBrk="1" fontAlgn="base" hangingPunct="1"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defRPr lang="de-DE" sz="15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2pPr>
            <a:lvl3pPr marL="5305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3pPr>
            <a:lvl4pPr marL="69294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4pPr>
            <a:lvl5pPr marL="835819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5pPr>
            <a:lvl6pPr marL="113157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930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791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/>
            <a:r>
              <a:rPr lang="de-DE" dirty="0"/>
              <a:t>Jens Lorek – Spring Basta 2019 – 27.02.2019</a:t>
            </a:r>
          </a:p>
        </p:txBody>
      </p:sp>
      <p:cxnSp>
        <p:nvCxnSpPr>
          <p:cNvPr id="9" name="Gerader Verbinder 16">
            <a:extLst>
              <a:ext uri="{FF2B5EF4-FFF2-40B4-BE49-F238E27FC236}">
                <a16:creationId xmlns:a16="http://schemas.microsoft.com/office/drawing/2014/main" id="{D6D13122-44CE-4ACD-A78B-362FC436AEB5}"/>
              </a:ext>
            </a:extLst>
          </p:cNvPr>
          <p:cNvCxnSpPr>
            <a:cxnSpLocks/>
          </p:cNvCxnSpPr>
          <p:nvPr/>
        </p:nvCxnSpPr>
        <p:spPr>
          <a:xfrm>
            <a:off x="9468544" y="-164554"/>
            <a:ext cx="1" cy="5328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4C830D0F-0D20-4738-85B3-F8806A093FDD}"/>
              </a:ext>
            </a:extLst>
          </p:cNvPr>
          <p:cNvSpPr/>
          <p:nvPr/>
        </p:nvSpPr>
        <p:spPr>
          <a:xfrm>
            <a:off x="6230468" y="3808203"/>
            <a:ext cx="326628" cy="299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4191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Normal" charset="0"/>
            </a:endParaRPr>
          </a:p>
        </p:txBody>
      </p:sp>
      <p:pic>
        <p:nvPicPr>
          <p:cNvPr id="11" name="Bild 48">
            <a:extLst>
              <a:ext uri="{FF2B5EF4-FFF2-40B4-BE49-F238E27FC236}">
                <a16:creationId xmlns:a16="http://schemas.microsoft.com/office/drawing/2014/main" id="{ED5519A1-08E9-4254-84A9-8D3E17AF8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86" y="3758005"/>
            <a:ext cx="1805452" cy="575443"/>
          </a:xfrm>
          <a:prstGeom prst="rect">
            <a:avLst/>
          </a:prstGeom>
        </p:spPr>
      </p:pic>
      <p:sp>
        <p:nvSpPr>
          <p:cNvPr id="12" name="Titel 4">
            <a:extLst>
              <a:ext uri="{FF2B5EF4-FFF2-40B4-BE49-F238E27FC236}">
                <a16:creationId xmlns:a16="http://schemas.microsoft.com/office/drawing/2014/main" id="{A2137DA2-CB90-470E-9AC1-47A4FED61C59}"/>
              </a:ext>
            </a:extLst>
          </p:cNvPr>
          <p:cNvSpPr txBox="1">
            <a:spLocks/>
          </p:cNvSpPr>
          <p:nvPr/>
        </p:nvSpPr>
        <p:spPr>
          <a:xfrm>
            <a:off x="972000" y="3468010"/>
            <a:ext cx="4800879" cy="615740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i="0" kern="1200" cap="all" baseline="0">
                <a:solidFill>
                  <a:schemeClr val="tx2"/>
                </a:solidFill>
                <a:effectLst/>
                <a:latin typeface="Calibri Fett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25">
                <a:solidFill>
                  <a:srgbClr val="000000"/>
                </a:solidFill>
                <a:latin typeface="Calibri" pitchFamily="34" charset="0"/>
              </a:defRPr>
            </a:lvl9pPr>
            <a:extLst/>
          </a:lstStyle>
          <a:p>
            <a:r>
              <a:rPr lang="de-DE" dirty="0">
                <a:solidFill>
                  <a:schemeClr val="accent1"/>
                </a:solidFill>
              </a:rPr>
              <a:t>Verpacken, Verteilen, Verzaubern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0AD0AD2E-8293-164A-A13D-D3C401D8F936}"/>
              </a:ext>
            </a:extLst>
          </p:cNvPr>
          <p:cNvSpPr txBox="1">
            <a:spLocks/>
          </p:cNvSpPr>
          <p:nvPr/>
        </p:nvSpPr>
        <p:spPr>
          <a:xfrm>
            <a:off x="982678" y="1322417"/>
            <a:ext cx="4859322" cy="193414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None/>
              <a:defRPr lang="de-DE" sz="4500" b="1" i="0" kern="1200" cap="all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0000" indent="-243000" algn="l" rtl="0" eaLnBrk="1" fontAlgn="base" hangingPunct="1"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FontTx/>
              <a:buBlip>
                <a:blip r:embed="rId5"/>
              </a:buBlip>
              <a:defRPr lang="de-DE" sz="1500" kern="1200" baseline="0" dirty="0" smtClean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2pPr>
            <a:lvl3pPr marL="7020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Blip>
                <a:blip r:embed="rId5"/>
              </a:buBlip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3pPr>
            <a:lvl4pPr marL="822722" indent="-1297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Blip>
                <a:blip r:embed="rId5"/>
              </a:buBlip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4pPr>
            <a:lvl5pPr marL="972741" indent="-13692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Blip>
                <a:blip r:embed="rId5"/>
              </a:buBlip>
              <a:defRPr sz="1200" kern="1200" baseline="0">
                <a:solidFill>
                  <a:schemeClr val="tx1"/>
                </a:solidFill>
                <a:latin typeface="Clan Pro" charset="0"/>
                <a:ea typeface="+mn-ea"/>
                <a:cs typeface="+mn-cs"/>
              </a:defRPr>
            </a:lvl5pPr>
            <a:lvl6pPr marL="113157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930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791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cap="none" dirty="0" err="1"/>
              <a:t>NuGet</a:t>
            </a:r>
            <a:endParaRPr lang="de-DE" cap="non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4CAFF4-4BFD-324F-BC7B-58BC01B328AC}"/>
              </a:ext>
            </a:extLst>
          </p:cNvPr>
          <p:cNvSpPr txBox="1"/>
          <p:nvPr/>
        </p:nvSpPr>
        <p:spPr>
          <a:xfrm>
            <a:off x="-20966" y="4934365"/>
            <a:ext cx="351378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25" b="0" i="0" dirty="0">
                <a:solidFill>
                  <a:schemeClr val="bg1"/>
                </a:solidFill>
                <a:latin typeface="Calibri Normal" charset="0"/>
              </a:rPr>
              <a:t>v.3.18</a:t>
            </a:r>
          </a:p>
        </p:txBody>
      </p:sp>
    </p:spTree>
    <p:extLst>
      <p:ext uri="{BB962C8B-B14F-4D97-AF65-F5344CB8AC3E}">
        <p14:creationId xmlns:p14="http://schemas.microsoft.com/office/powerpoint/2010/main" val="131334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Von null auf </a:t>
            </a:r>
            <a:r>
              <a:rPr lang="de-DE" dirty="0" err="1">
                <a:solidFill>
                  <a:srgbClr val="00CA75"/>
                </a:solidFill>
              </a:rPr>
              <a:t>NuGet</a:t>
            </a:r>
            <a:endParaRPr lang="de-DE" dirty="0">
              <a:solidFill>
                <a:srgbClr val="00CA75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E629B4-ABCC-4372-BF49-05FD916B8C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Beispiel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Eine Anwendung (</a:t>
            </a:r>
            <a:r>
              <a:rPr lang="de-DE" dirty="0" err="1">
                <a:latin typeface="+mn-lt"/>
              </a:rPr>
              <a:t>Basta.NuGet.App</a:t>
            </a:r>
            <a:r>
              <a:rPr lang="de-DE" dirty="0">
                <a:latin typeface="+mn-lt"/>
              </a:rPr>
              <a:t>)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Eine Bibliothek (</a:t>
            </a:r>
            <a:r>
              <a:rPr lang="de-DE" dirty="0" err="1">
                <a:latin typeface="+mn-lt"/>
              </a:rPr>
              <a:t>Basta.NuGet.Logging</a:t>
            </a:r>
            <a:r>
              <a:rPr lang="de-DE" dirty="0">
                <a:latin typeface="+mn-lt"/>
              </a:rPr>
              <a:t>)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Ziel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Basta.NuGet.Logging</a:t>
            </a:r>
            <a:r>
              <a:rPr lang="de-DE" dirty="0">
                <a:latin typeface="+mn-lt"/>
              </a:rPr>
              <a:t> als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verpacken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Paket veröffentlichen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Paket einbinden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7C7A87-276D-4B60-A9B3-FAE3B8F7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025" y="1779662"/>
            <a:ext cx="3305175" cy="1285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9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Demo Time</a:t>
            </a:r>
          </a:p>
        </p:txBody>
      </p:sp>
      <p:pic>
        <p:nvPicPr>
          <p:cNvPr id="6" name="Picture 4" descr="emoji request">
            <a:extLst>
              <a:ext uri="{FF2B5EF4-FFF2-40B4-BE49-F238E27FC236}">
                <a16:creationId xmlns:a16="http://schemas.microsoft.com/office/drawing/2014/main" id="{857C3298-0F5C-4FD7-B9C6-2456FEAD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64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5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CLI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CE40CA2-6345-4731-9536-8023BD56273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 err="1"/>
              <a:t>Specification</a:t>
            </a:r>
            <a:r>
              <a:rPr lang="de-DE" dirty="0"/>
              <a:t> Datei erstellen (.</a:t>
            </a:r>
            <a:r>
              <a:rPr lang="de-DE" dirty="0" err="1"/>
              <a:t>nuspec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latin typeface="Consolas" panose="020B0609020204030204" pitchFamily="49" charset="0"/>
              </a:rPr>
              <a:t>$ </a:t>
            </a:r>
            <a:r>
              <a:rPr lang="de-DE" dirty="0" err="1">
                <a:latin typeface="Consolas" panose="020B0609020204030204" pitchFamily="49" charset="0"/>
              </a:rPr>
              <a:t>nuget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 err="1"/>
              <a:t>NuGet</a:t>
            </a:r>
            <a:r>
              <a:rPr lang="de-DE" dirty="0"/>
              <a:t> Paket erstellen (.</a:t>
            </a:r>
            <a:r>
              <a:rPr lang="de-DE" dirty="0" err="1"/>
              <a:t>nupkg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latin typeface="Consolas" panose="020B0609020204030204" pitchFamily="49" charset="0"/>
              </a:rPr>
              <a:t>$ </a:t>
            </a:r>
            <a:r>
              <a:rPr lang="de-DE" dirty="0" err="1">
                <a:latin typeface="Consolas" panose="020B0609020204030204" pitchFamily="49" charset="0"/>
              </a:rPr>
              <a:t>nuget</a:t>
            </a:r>
            <a:r>
              <a:rPr lang="de-DE" dirty="0">
                <a:latin typeface="Consolas" panose="020B0609020204030204" pitchFamily="49" charset="0"/>
              </a:rPr>
              <a:t> pack </a:t>
            </a:r>
            <a:r>
              <a:rPr lang="de-DE" dirty="0" err="1">
                <a:latin typeface="Consolas" panose="020B0609020204030204" pitchFamily="49" charset="0"/>
              </a:rPr>
              <a:t>project-file.cspoj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 err="1"/>
              <a:t>NuGet</a:t>
            </a:r>
            <a:r>
              <a:rPr lang="de-DE" dirty="0"/>
              <a:t> Paket veröffentlichen</a:t>
            </a:r>
            <a:br>
              <a:rPr lang="de-DE" dirty="0"/>
            </a:br>
            <a:r>
              <a:rPr lang="de-DE" dirty="0">
                <a:latin typeface="Consolas" panose="020B0609020204030204" pitchFamily="49" charset="0"/>
              </a:rPr>
              <a:t>$ </a:t>
            </a:r>
            <a:r>
              <a:rPr lang="de-DE" dirty="0" err="1">
                <a:latin typeface="Consolas" panose="020B0609020204030204" pitchFamily="49" charset="0"/>
              </a:rPr>
              <a:t>nuget</a:t>
            </a:r>
            <a:r>
              <a:rPr lang="de-DE" dirty="0">
                <a:latin typeface="Consolas" panose="020B0609020204030204" pitchFamily="49" charset="0"/>
              </a:rPr>
              <a:t> push </a:t>
            </a:r>
            <a:r>
              <a:rPr lang="de-DE" dirty="0" err="1">
                <a:latin typeface="Consolas" panose="020B0609020204030204" pitchFamily="49" charset="0"/>
              </a:rPr>
              <a:t>package.nupkg</a:t>
            </a:r>
            <a:r>
              <a:rPr lang="de-DE" dirty="0">
                <a:latin typeface="Consolas" panose="020B0609020204030204" pitchFamily="49" charset="0"/>
              </a:rPr>
              <a:t> -Source https://www.nuget.org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53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Package Explorer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E629B4-ABCC-4372-BF49-05FD916B8C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r>
              <a:rPr lang="de-DE" dirty="0">
                <a:latin typeface="+mn-lt"/>
              </a:rPr>
              <a:t>Die Eierlegende Wollmilch Sau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Das UI zum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CLI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Pakete entdecken &amp; verstehen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Pakete erstellen &amp; veröffentlichen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DF79C8E-0FB1-4282-9B01-26223AF5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699541"/>
            <a:ext cx="4397750" cy="3672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Smiling Face With Heart-Eyes on Apple iOS 12.1">
            <a:extLst>
              <a:ext uri="{FF2B5EF4-FFF2-40B4-BE49-F238E27FC236}">
                <a16:creationId xmlns:a16="http://schemas.microsoft.com/office/drawing/2014/main" id="{10711A14-24A6-47C8-B45D-8F88F8D3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347">
            <a:off x="7396493" y="3253792"/>
            <a:ext cx="1457326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4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 err="1">
                <a:solidFill>
                  <a:srgbClr val="00CA75"/>
                </a:solidFill>
              </a:rPr>
              <a:t>Accso.Basta.NuGet.Logging.nupkg</a:t>
            </a:r>
            <a:endParaRPr lang="de-DE" dirty="0">
              <a:solidFill>
                <a:srgbClr val="00CA75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C02C33-B35D-4EC2-9777-5FED42D8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19" y="915566"/>
            <a:ext cx="4397750" cy="3672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60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Package </a:t>
            </a:r>
            <a:r>
              <a:rPr lang="de-DE" dirty="0" err="1">
                <a:solidFill>
                  <a:srgbClr val="00CA75"/>
                </a:solidFill>
              </a:rPr>
              <a:t>Metadata</a:t>
            </a:r>
            <a:endParaRPr lang="de-DE" dirty="0">
              <a:solidFill>
                <a:srgbClr val="00CA75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C02C33-B35D-4EC2-9777-5FED42D8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19" y="915566"/>
            <a:ext cx="4397750" cy="3672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171B429-93D5-4289-8DD1-A80208F306BA}"/>
              </a:ext>
            </a:extLst>
          </p:cNvPr>
          <p:cNvSpPr/>
          <p:nvPr/>
        </p:nvSpPr>
        <p:spPr>
          <a:xfrm>
            <a:off x="4743450" y="1252746"/>
            <a:ext cx="2086321" cy="3150185"/>
          </a:xfrm>
          <a:prstGeom prst="rect">
            <a:avLst/>
          </a:prstGeom>
          <a:solidFill>
            <a:schemeClr val="tx1">
              <a:alpha val="69804"/>
            </a:schemeClr>
          </a:solidFill>
          <a:ln w="12700">
            <a:solidFill>
              <a:srgbClr val="0D0D0D">
                <a:alpha val="89804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74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Package Contents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C02C33-B35D-4EC2-9777-5FED42D8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19" y="915566"/>
            <a:ext cx="4397750" cy="3672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EFD3FCD-BD04-471E-9978-662582D0ED27}"/>
              </a:ext>
            </a:extLst>
          </p:cNvPr>
          <p:cNvSpPr/>
          <p:nvPr/>
        </p:nvSpPr>
        <p:spPr>
          <a:xfrm>
            <a:off x="2490788" y="1252746"/>
            <a:ext cx="2225226" cy="3147804"/>
          </a:xfrm>
          <a:prstGeom prst="rect">
            <a:avLst/>
          </a:prstGeom>
          <a:solidFill>
            <a:srgbClr val="000000">
              <a:alpha val="6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70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nuspec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D3EDF505-EF9E-45D7-8937-9697494D51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Blaupause für ein </a:t>
            </a:r>
            <a:r>
              <a:rPr lang="de-DE" dirty="0" err="1"/>
              <a:t>NuGet</a:t>
            </a:r>
            <a:r>
              <a:rPr lang="de-DE" dirty="0"/>
              <a:t> Paket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$ </a:t>
            </a:r>
            <a:r>
              <a:rPr lang="de-DE" dirty="0" err="1">
                <a:latin typeface="Consolas" panose="020B0609020204030204" pitchFamily="49" charset="0"/>
              </a:rPr>
              <a:t>nuget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</a:t>
            </a:r>
            <a:endParaRPr lang="de-DE" dirty="0">
              <a:latin typeface="Consolas" panose="020B0609020204030204" pitchFamily="49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Beinhaltet Metadaten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metadata</a:t>
            </a:r>
            <a:r>
              <a:rPr lang="de-DE" dirty="0">
                <a:latin typeface="Consolas" panose="020B0609020204030204" pitchFamily="49" charset="0"/>
              </a:rPr>
              <a:t>&gt;...&lt;/</a:t>
            </a:r>
            <a:r>
              <a:rPr lang="de-DE" dirty="0" err="1">
                <a:latin typeface="Consolas" panose="020B0609020204030204" pitchFamily="49" charset="0"/>
              </a:rPr>
              <a:t>metadata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Sagt wo der Content liegt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r>
              <a:rPr lang="de-DE" dirty="0">
                <a:latin typeface="Consolas" panose="020B0609020204030204" pitchFamily="49" charset="0"/>
              </a:rPr>
              <a:t>&gt;...&lt;/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212269-7BE8-41DD-9EDE-84C72CAAE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25840"/>
            <a:ext cx="4830434" cy="26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E54CFA-2D06-4115-9FD0-57EB1091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.</a:t>
            </a:r>
            <a:r>
              <a:rPr lang="de-DE" dirty="0" err="1">
                <a:solidFill>
                  <a:srgbClr val="00CA75"/>
                </a:solidFill>
              </a:rPr>
              <a:t>nuspec</a:t>
            </a:r>
            <a:r>
              <a:rPr lang="de-DE" dirty="0">
                <a:solidFill>
                  <a:srgbClr val="00CA75"/>
                </a:solidFill>
              </a:rPr>
              <a:t> &lt;</a:t>
            </a:r>
            <a:r>
              <a:rPr lang="de-DE" dirty="0" err="1">
                <a:solidFill>
                  <a:srgbClr val="00CA75"/>
                </a:solidFill>
              </a:rPr>
              <a:t>metadata</a:t>
            </a:r>
            <a:r>
              <a:rPr lang="de-DE" dirty="0">
                <a:solidFill>
                  <a:srgbClr val="00CA75"/>
                </a:solidFill>
              </a:rPr>
              <a:t>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20C415-30BA-4475-9308-08506264C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7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00192" y="1448228"/>
            <a:ext cx="1800200" cy="3427778"/>
          </a:xfrm>
          <a:prstGeom prst="rect">
            <a:avLst/>
          </a:prstGeom>
        </p:spPr>
      </p:pic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AFF737BC-0769-4240-A661-62E242D0A8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/>
              <a:t>Pflichtfelder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description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author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/>
              <a:t>Optional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&lt;title&gt;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owner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 err="1">
                <a:latin typeface="Consolas" panose="020B0609020204030204" pitchFamily="49" charset="0"/>
              </a:rPr>
              <a:t>iconUrl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Consolas" panose="020B0609020204030204" pitchFamily="49" charset="0"/>
              </a:rPr>
              <a:t>...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04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8EC419E-B86A-462C-A1C0-5C88DEA5C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81" y="348781"/>
            <a:ext cx="3862760" cy="2823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5B40025-BCDB-45D7-B2C5-BCFE0981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71" y="1321216"/>
            <a:ext cx="4764005" cy="3410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nuspec</a:t>
            </a:r>
            <a:r>
              <a:rPr lang="de-DE" dirty="0">
                <a:solidFill>
                  <a:schemeClr val="accent1"/>
                </a:solidFill>
              </a:rPr>
              <a:t> $</a:t>
            </a:r>
            <a:r>
              <a:rPr lang="de-DE" dirty="0" err="1">
                <a:solidFill>
                  <a:schemeClr val="accent1"/>
                </a:solidFill>
              </a:rPr>
              <a:t>token</a:t>
            </a:r>
            <a:r>
              <a:rPr lang="de-DE" dirty="0">
                <a:solidFill>
                  <a:schemeClr val="accent1"/>
                </a:solidFill>
              </a:rPr>
              <a:t>$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DE0280-0975-45F8-90D5-A9DE5702C92F}"/>
              </a:ext>
            </a:extLst>
          </p:cNvPr>
          <p:cNvCxnSpPr>
            <a:cxnSpLocks/>
          </p:cNvCxnSpPr>
          <p:nvPr/>
        </p:nvCxnSpPr>
        <p:spPr>
          <a:xfrm flipH="1">
            <a:off x="3203848" y="1885950"/>
            <a:ext cx="2511152" cy="93737"/>
          </a:xfrm>
          <a:prstGeom prst="straightConnector1">
            <a:avLst/>
          </a:prstGeom>
          <a:ln w="2857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910C63-9070-4124-90A4-1441FB642B64}"/>
              </a:ext>
            </a:extLst>
          </p:cNvPr>
          <p:cNvCxnSpPr>
            <a:cxnSpLocks/>
          </p:cNvCxnSpPr>
          <p:nvPr/>
        </p:nvCxnSpPr>
        <p:spPr>
          <a:xfrm flipH="1">
            <a:off x="3200400" y="2019300"/>
            <a:ext cx="2524126" cy="190500"/>
          </a:xfrm>
          <a:prstGeom prst="straightConnector1">
            <a:avLst/>
          </a:prstGeom>
          <a:ln w="2857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2A39BD9-2EB1-42C2-839F-37FDC4CDE295}"/>
              </a:ext>
            </a:extLst>
          </p:cNvPr>
          <p:cNvCxnSpPr>
            <a:cxnSpLocks/>
          </p:cNvCxnSpPr>
          <p:nvPr/>
        </p:nvCxnSpPr>
        <p:spPr>
          <a:xfrm flipH="1">
            <a:off x="2125980" y="2162175"/>
            <a:ext cx="3584258" cy="497205"/>
          </a:xfrm>
          <a:prstGeom prst="straightConnector1">
            <a:avLst/>
          </a:prstGeom>
          <a:ln w="2857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264A3F1-5585-4B60-981C-6164A0FFBA4C}"/>
              </a:ext>
            </a:extLst>
          </p:cNvPr>
          <p:cNvCxnSpPr>
            <a:cxnSpLocks/>
          </p:cNvCxnSpPr>
          <p:nvPr/>
        </p:nvCxnSpPr>
        <p:spPr>
          <a:xfrm flipH="1">
            <a:off x="3203848" y="1742254"/>
            <a:ext cx="2520280" cy="0"/>
          </a:xfrm>
          <a:prstGeom prst="straightConnector1">
            <a:avLst/>
          </a:prstGeom>
          <a:ln w="2857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0C32C7-C672-47CA-B13E-3CF251132610}"/>
              </a:ext>
            </a:extLst>
          </p:cNvPr>
          <p:cNvCxnSpPr>
            <a:cxnSpLocks/>
          </p:cNvCxnSpPr>
          <p:nvPr/>
        </p:nvCxnSpPr>
        <p:spPr>
          <a:xfrm flipH="1">
            <a:off x="2829998" y="2309813"/>
            <a:ext cx="2885002" cy="790569"/>
          </a:xfrm>
          <a:prstGeom prst="straightConnector1">
            <a:avLst/>
          </a:prstGeom>
          <a:ln w="28575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Was gibt es hier?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9"/>
            <a:ext cx="7921625" cy="3090886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>
                <a:latin typeface="+mn-lt"/>
              </a:rPr>
              <a:t>Motivation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>
                <a:latin typeface="+mn-lt"/>
              </a:rPr>
              <a:t>Verpacken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>
                <a:latin typeface="+mn-lt"/>
              </a:rPr>
              <a:t>Verteilen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>
                <a:latin typeface="+mn-lt"/>
              </a:rPr>
              <a:t>Verzaubern</a:t>
            </a:r>
          </a:p>
        </p:txBody>
      </p:sp>
      <p:pic>
        <p:nvPicPr>
          <p:cNvPr id="11266" name="Picture 2" descr="NuGet logo">
            <a:extLst>
              <a:ext uri="{FF2B5EF4-FFF2-40B4-BE49-F238E27FC236}">
                <a16:creationId xmlns:a16="http://schemas.microsoft.com/office/drawing/2014/main" id="{9116EDDC-9FC2-481D-BF5F-DC77B6AD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91830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2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nuspec</a:t>
            </a:r>
            <a:r>
              <a:rPr lang="de-DE" dirty="0">
                <a:solidFill>
                  <a:schemeClr val="accent1"/>
                </a:solidFill>
              </a:rPr>
              <a:t> &lt;</a:t>
            </a:r>
            <a:r>
              <a:rPr lang="de-DE" dirty="0" err="1">
                <a:solidFill>
                  <a:schemeClr val="accent1"/>
                </a:solidFill>
              </a:rPr>
              <a:t>files</a:t>
            </a:r>
            <a:r>
              <a:rPr lang="de-DE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Library Projekten werden erkannt und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deren Output automatisch hinzugefügt</a:t>
            </a:r>
          </a:p>
          <a:p>
            <a:endParaRPr lang="de-DE" dirty="0">
              <a:latin typeface="+mn-lt"/>
            </a:endParaRPr>
          </a:p>
          <a:p>
            <a:r>
              <a:rPr lang="de-DE" dirty="0"/>
              <a:t>Target Framework wird berücksichtigt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Anderweitig referenzierte .</a:t>
            </a:r>
            <a:r>
              <a:rPr lang="de-DE" dirty="0" err="1">
                <a:latin typeface="+mn-lt"/>
              </a:rPr>
              <a:t>dll</a:t>
            </a:r>
            <a:r>
              <a:rPr lang="de-DE" dirty="0">
                <a:latin typeface="+mn-lt"/>
              </a:rPr>
              <a:t> Dateien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werden automatisch hinzugefügt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Referenzen auf andere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Pakete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werden als </a:t>
            </a:r>
            <a:r>
              <a:rPr lang="de-DE" dirty="0" err="1">
                <a:latin typeface="+mn-lt"/>
              </a:rPr>
              <a:t>Dependency</a:t>
            </a:r>
            <a:r>
              <a:rPr lang="de-DE" dirty="0">
                <a:latin typeface="+mn-lt"/>
              </a:rPr>
              <a:t> hinzugefügt</a:t>
            </a:r>
          </a:p>
          <a:p>
            <a:endParaRPr lang="de-DE" dirty="0">
              <a:latin typeface="+mn-lt"/>
            </a:endParaRPr>
          </a:p>
        </p:txBody>
      </p:sp>
      <p:pic>
        <p:nvPicPr>
          <p:cNvPr id="5" name="Picture 4" descr="http://i2.kym-cdn.com/photos/images/newsfeed/000/580/455/009.png">
            <a:extLst>
              <a:ext uri="{FF2B5EF4-FFF2-40B4-BE49-F238E27FC236}">
                <a16:creationId xmlns:a16="http://schemas.microsoft.com/office/drawing/2014/main" id="{21EE0BA6-5123-4C3F-A68D-04CBF83B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-8068"/>
          <a:stretch/>
        </p:blipFill>
        <p:spPr bwMode="auto">
          <a:xfrm>
            <a:off x="4143333" y="-20538"/>
            <a:ext cx="6693363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6127FC2-F361-4F98-BC19-691C226023F4}"/>
              </a:ext>
            </a:extLst>
          </p:cNvPr>
          <p:cNvSpPr/>
          <p:nvPr/>
        </p:nvSpPr>
        <p:spPr>
          <a:xfrm>
            <a:off x="4139952" y="-183603"/>
            <a:ext cx="1400297" cy="5184576"/>
          </a:xfrm>
          <a:prstGeom prst="rect">
            <a:avLst/>
          </a:prstGeom>
          <a:gradFill flip="none" rotWithShape="1">
            <a:gsLst>
              <a:gs pos="35000">
                <a:srgbClr val="FFFFFF">
                  <a:alpha val="8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949C311-D7C5-4BCD-9EFA-41315285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Automation</a:t>
            </a:r>
          </a:p>
        </p:txBody>
      </p:sp>
      <p:pic>
        <p:nvPicPr>
          <p:cNvPr id="6146" name="Picture 2" descr="https://www.kidscodecs.com/wp-content/uploads/2015/06/notebook-automate-boring-stuff.jpg">
            <a:extLst>
              <a:ext uri="{FF2B5EF4-FFF2-40B4-BE49-F238E27FC236}">
                <a16:creationId xmlns:a16="http://schemas.microsoft.com/office/drawing/2014/main" id="{61FBF927-9165-409D-9A58-A941B23C1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5" r="15885"/>
          <a:stretch/>
        </p:blipFill>
        <p:spPr bwMode="auto">
          <a:xfrm flipH="1">
            <a:off x="3939942" y="-31122"/>
            <a:ext cx="65722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A5D9789-B8EA-479C-AA3D-2BC9A42779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4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nuspec</a:t>
            </a:r>
            <a:r>
              <a:rPr lang="de-DE" dirty="0">
                <a:latin typeface="+mn-lt"/>
              </a:rPr>
              <a:t> erstellen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nuspec</a:t>
            </a:r>
            <a:r>
              <a:rPr lang="de-DE" dirty="0">
                <a:latin typeface="+mn-lt"/>
              </a:rPr>
              <a:t> einchecken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pack &amp; push automatisieren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C47AD6-1D30-4B41-A94D-755B8922A317}"/>
              </a:ext>
            </a:extLst>
          </p:cNvPr>
          <p:cNvSpPr/>
          <p:nvPr/>
        </p:nvSpPr>
        <p:spPr>
          <a:xfrm>
            <a:off x="3923928" y="-183603"/>
            <a:ext cx="1400297" cy="5184576"/>
          </a:xfrm>
          <a:prstGeom prst="rect">
            <a:avLst/>
          </a:prstGeom>
          <a:gradFill flip="none" rotWithShape="1">
            <a:gsLst>
              <a:gs pos="35000">
                <a:srgbClr val="FFFFFF">
                  <a:alpha val="8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1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Azure </a:t>
            </a:r>
            <a:r>
              <a:rPr lang="de-DE" dirty="0" err="1">
                <a:solidFill>
                  <a:schemeClr val="accent1"/>
                </a:solidFill>
              </a:rPr>
              <a:t>DevOps</a:t>
            </a:r>
            <a:r>
              <a:rPr lang="de-DE" dirty="0">
                <a:solidFill>
                  <a:schemeClr val="accent1"/>
                </a:solidFill>
              </a:rPr>
              <a:t> Integration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Azure </a:t>
            </a:r>
            <a:r>
              <a:rPr lang="de-DE" dirty="0" err="1">
                <a:latin typeface="+mn-lt"/>
              </a:rPr>
              <a:t>DevOps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ist eigener </a:t>
            </a: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Task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Andere CI Umgebungen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cli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msbuild</a:t>
            </a:r>
            <a:r>
              <a:rPr lang="de-DE" dirty="0">
                <a:latin typeface="+mn-lt"/>
              </a:rPr>
              <a:t> /</a:t>
            </a:r>
            <a:r>
              <a:rPr lang="de-DE" dirty="0" err="1">
                <a:latin typeface="+mn-lt"/>
              </a:rPr>
              <a:t>t:pack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dotnet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nuget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6498A8-5A45-4927-97AD-C5D429FDD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51" y="725258"/>
            <a:ext cx="2859764" cy="38854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EE71F9F-13FE-4337-A9ED-A2A42D5AE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670" y="3507854"/>
            <a:ext cx="373219" cy="29725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A2498E4-A664-47E4-A42F-849B8AD1F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670" y="3939902"/>
            <a:ext cx="373219" cy="2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1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 err="1">
                <a:solidFill>
                  <a:schemeClr val="accent1"/>
                </a:solidFill>
              </a:rPr>
              <a:t>Semantic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Versioning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Major.Minor.Patch</a:t>
            </a: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Patch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Bugfixes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Minor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Zusätzliche Funktionalität</a:t>
            </a: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Major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Breaking </a:t>
            </a:r>
            <a:r>
              <a:rPr lang="de-DE" dirty="0" err="1">
                <a:latin typeface="+mn-lt"/>
              </a:rPr>
              <a:t>Changes</a:t>
            </a:r>
            <a:endParaRPr lang="de-DE" dirty="0">
              <a:latin typeface="+mn-lt"/>
            </a:endParaRPr>
          </a:p>
        </p:txBody>
      </p:sp>
      <p:pic>
        <p:nvPicPr>
          <p:cNvPr id="7170" name="Picture 2" descr="Image result for graf zahl">
            <a:extLst>
              <a:ext uri="{FF2B5EF4-FFF2-40B4-BE49-F238E27FC236}">
                <a16:creationId xmlns:a16="http://schemas.microsoft.com/office/drawing/2014/main" id="{B91ACA99-6D90-4F23-B9DB-B2B7F150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4002" y="358049"/>
            <a:ext cx="3929998" cy="44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8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Versionierung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AssemblyVersion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Major.Minor.Build</a:t>
            </a:r>
            <a:r>
              <a:rPr lang="de-DE" dirty="0">
                <a:latin typeface="+mn-lt"/>
              </a:rPr>
              <a:t>(.Revision)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Bitte kein * Notation verwenden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Zusätzlicher Suffix möglich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1.2.4-super-release-34568374657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Definiert ein „</a:t>
            </a:r>
            <a:r>
              <a:rPr lang="de-DE" dirty="0" err="1">
                <a:latin typeface="+mn-lt"/>
              </a:rPr>
              <a:t>Pre</a:t>
            </a:r>
            <a:r>
              <a:rPr lang="de-DE" dirty="0">
                <a:latin typeface="+mn-lt"/>
              </a:rPr>
              <a:t>-Release“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Nützlich für CI Umgebungen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AssemblyInformationalVersion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„Hallo, ich bin eine Versionsnummer“</a:t>
            </a:r>
          </a:p>
        </p:txBody>
      </p:sp>
    </p:spTree>
    <p:extLst>
      <p:ext uri="{BB962C8B-B14F-4D97-AF65-F5344CB8AC3E}">
        <p14:creationId xmlns:p14="http://schemas.microsoft.com/office/powerpoint/2010/main" val="29032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Versionierung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AssemblyVersion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Major.Minor.Build</a:t>
            </a:r>
            <a:r>
              <a:rPr lang="de-DE" dirty="0">
                <a:latin typeface="+mn-lt"/>
              </a:rPr>
              <a:t>(.Revision)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Bitte kein * Notation verwenden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Zusätzlicher Suffix möglich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1.2.4-super-release-34568374657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Definiert ein „</a:t>
            </a:r>
            <a:r>
              <a:rPr lang="de-DE" dirty="0" err="1">
                <a:latin typeface="+mn-lt"/>
              </a:rPr>
              <a:t>Pre</a:t>
            </a:r>
            <a:r>
              <a:rPr lang="de-DE" dirty="0">
                <a:latin typeface="+mn-lt"/>
              </a:rPr>
              <a:t>-Release“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Nützlich für CI Umgebungen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AssemblyInformationalVersion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„Hallo, ich bin eine Versionsnummer“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DCF2AB-E38B-4613-9584-AC8D64057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51" y="725258"/>
            <a:ext cx="2859764" cy="38854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05B550-C374-4353-A61E-E099CD6AD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670" y="1933838"/>
            <a:ext cx="373219" cy="297254"/>
          </a:xfrm>
          <a:prstGeom prst="rect">
            <a:avLst/>
          </a:prstGeom>
        </p:spPr>
      </p:pic>
      <p:pic>
        <p:nvPicPr>
          <p:cNvPr id="6" name="Picture 2" descr="Smiling Face With Heart-Eyes on Apple iOS 12.1">
            <a:extLst>
              <a:ext uri="{FF2B5EF4-FFF2-40B4-BE49-F238E27FC236}">
                <a16:creationId xmlns:a16="http://schemas.microsoft.com/office/drawing/2014/main" id="{E0F9B5A9-E85A-435D-82FC-7AA63C28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347">
            <a:off x="7530841" y="1786420"/>
            <a:ext cx="592090" cy="59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2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Hosting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nuget.org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Kein Wartungsaufwandt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Öffentlich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File Share / Lokaler Ordner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Einfaches Testen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Verwaltung, Zugriff, Chaos</a:t>
            </a:r>
          </a:p>
          <a:p>
            <a:pPr marL="297000" lvl="1" indent="0">
              <a:buNone/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NuGet.Server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Simple Installation, kostenlos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Verwaltung sehr rudimentär, benötigt IIS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E21333-6025-4B68-8305-D5D3F4A8A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055982"/>
            <a:ext cx="4690665" cy="2739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285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Hosting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TFS / Azure </a:t>
            </a:r>
            <a:r>
              <a:rPr lang="de-DE" dirty="0" err="1">
                <a:latin typeface="+mn-lt"/>
              </a:rPr>
              <a:t>DevOps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Server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Einfache Installation, hohe Integration ins Ökosystem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Kosten pro User, Bindung an Server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ProGet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Einfache Installation,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gute Verwaltungsmöglichkeiten,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Basis Version kostenlos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Kostenpflichtig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Artifactory</a:t>
            </a:r>
            <a:r>
              <a:rPr lang="de-DE" dirty="0">
                <a:latin typeface="+mn-lt"/>
              </a:rPr>
              <a:t>, Team City, ...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51904AF-0718-416A-8EED-7A4A5FBC1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7694"/>
            <a:ext cx="3985924" cy="2375033"/>
          </a:xfrm>
          <a:prstGeom prst="rect">
            <a:avLst/>
          </a:prstGeom>
        </p:spPr>
      </p:pic>
      <p:pic>
        <p:nvPicPr>
          <p:cNvPr id="5" name="Picture 2" descr="Smiling Face With Heart-Eyes on Apple iOS 12.1">
            <a:extLst>
              <a:ext uri="{FF2B5EF4-FFF2-40B4-BE49-F238E27FC236}">
                <a16:creationId xmlns:a16="http://schemas.microsoft.com/office/drawing/2014/main" id="{6C863012-C0D4-44B2-B14C-9F3F899E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4045">
            <a:off x="205566" y="3098404"/>
            <a:ext cx="638261" cy="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8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iÃ eine gute Tasse Tee zu schÃ¤tzen: Kermit der Frosch">
            <a:extLst>
              <a:ext uri="{FF2B5EF4-FFF2-40B4-BE49-F238E27FC236}">
                <a16:creationId xmlns:a16="http://schemas.microsoft.com/office/drawing/2014/main" id="{8880590F-CE54-4B33-A0B8-763D3000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r="-17193"/>
          <a:stretch/>
        </p:blipFill>
        <p:spPr bwMode="auto">
          <a:xfrm>
            <a:off x="3619748" y="-25043"/>
            <a:ext cx="8585100" cy="50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Status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4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Verpackt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Verteilt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Verzaubert?</a:t>
            </a:r>
          </a:p>
          <a:p>
            <a:pPr lvl="1"/>
            <a:endParaRPr lang="de-DE" dirty="0">
              <a:latin typeface="+mn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56BED-0B98-4E32-A4AA-DB71D3B4E7B1}"/>
              </a:ext>
            </a:extLst>
          </p:cNvPr>
          <p:cNvSpPr/>
          <p:nvPr/>
        </p:nvSpPr>
        <p:spPr>
          <a:xfrm>
            <a:off x="3563888" y="-186070"/>
            <a:ext cx="3816424" cy="5184576"/>
          </a:xfrm>
          <a:prstGeom prst="rect">
            <a:avLst/>
          </a:prstGeom>
          <a:gradFill flip="none" rotWithShape="1">
            <a:gsLst>
              <a:gs pos="60000">
                <a:srgbClr val="FFFFFF">
                  <a:alpha val="6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7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Mehr als eine Library…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 err="1">
                <a:latin typeface="+mn-lt"/>
              </a:rPr>
              <a:t>BuildBundlerMinifier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CSS/JS </a:t>
            </a:r>
            <a:r>
              <a:rPr lang="de-DE" dirty="0" err="1">
                <a:latin typeface="+mn-lt"/>
              </a:rPr>
              <a:t>Minification</a:t>
            </a: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Entity Framework</a:t>
            </a:r>
          </a:p>
          <a:p>
            <a:pPr lvl="1">
              <a:buBlip>
                <a:blip r:embed="rId3"/>
              </a:buBlip>
            </a:pPr>
            <a:r>
              <a:rPr lang="de-DE" dirty="0" err="1">
                <a:latin typeface="+mn-lt"/>
              </a:rPr>
              <a:t>Tooling</a:t>
            </a:r>
            <a:r>
              <a:rPr lang="de-DE" dirty="0">
                <a:latin typeface="+mn-lt"/>
              </a:rPr>
              <a:t> über Package Manager </a:t>
            </a:r>
            <a:r>
              <a:rPr lang="de-DE" dirty="0" err="1">
                <a:latin typeface="+mn-lt"/>
              </a:rPr>
              <a:t>Console</a:t>
            </a:r>
            <a:endParaRPr lang="de-DE" dirty="0">
              <a:latin typeface="+mn-lt"/>
            </a:endParaRPr>
          </a:p>
          <a:p>
            <a:r>
              <a:rPr lang="de-DE" dirty="0" err="1">
                <a:latin typeface="+mn-lt"/>
              </a:rPr>
              <a:t>Fody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Assembly Weaver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Modifiziert den IL Code nach dem </a:t>
            </a:r>
            <a:r>
              <a:rPr lang="de-DE" dirty="0" err="1">
                <a:latin typeface="+mn-lt"/>
              </a:rPr>
              <a:t>Build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Ermöglicht Aspektorientierte Programmierung</a:t>
            </a:r>
          </a:p>
          <a:p>
            <a:r>
              <a:rPr lang="de-DE" dirty="0">
                <a:latin typeface="+mn-lt"/>
              </a:rPr>
              <a:t>LargeAddressAware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Markiert eine </a:t>
            </a:r>
            <a:r>
              <a:rPr lang="de-DE" dirty="0" err="1">
                <a:latin typeface="+mn-lt"/>
              </a:rPr>
              <a:t>Executable</a:t>
            </a:r>
            <a:r>
              <a:rPr lang="de-DE" dirty="0">
                <a:latin typeface="+mn-lt"/>
              </a:rPr>
              <a:t> als LARGEADDRESSAWARE</a:t>
            </a:r>
          </a:p>
          <a:p>
            <a:endParaRPr lang="de-DE" dirty="0">
              <a:latin typeface="+mn-lt"/>
            </a:endParaRPr>
          </a:p>
        </p:txBody>
      </p:sp>
      <p:pic>
        <p:nvPicPr>
          <p:cNvPr id="1026" name="Picture 2" descr="Image result for like a sir">
            <a:extLst>
              <a:ext uri="{FF2B5EF4-FFF2-40B4-BE49-F238E27FC236}">
                <a16:creationId xmlns:a16="http://schemas.microsoft.com/office/drawing/2014/main" id="{EA8AB16C-FE0B-4F8E-9E7F-FDE40A8B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5511" y="1549987"/>
            <a:ext cx="2486689" cy="31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3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Wer bin ich?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9"/>
            <a:ext cx="7921625" cy="3090886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/>
              <a:t>Jens Lorek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/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/>
              <a:t>Software Engineer bei Accso – </a:t>
            </a:r>
            <a:r>
              <a:rPr lang="de-DE" dirty="0" err="1"/>
              <a:t>Accelerated</a:t>
            </a:r>
            <a:r>
              <a:rPr lang="de-DE" dirty="0"/>
              <a:t> Solutions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/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r>
              <a:rPr lang="de-DE" dirty="0"/>
              <a:t>First Time Speaker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tabLst/>
              <a:defRPr/>
            </a:pPr>
            <a:endParaRPr lang="de-DE" dirty="0"/>
          </a:p>
          <a:p>
            <a:pPr lvl="0">
              <a:defRPr/>
            </a:pPr>
            <a:r>
              <a:rPr lang="de-DE" dirty="0"/>
              <a:t>github.com/</a:t>
            </a:r>
            <a:r>
              <a:rPr lang="de-DE" dirty="0" err="1"/>
              <a:t>jlorek</a:t>
            </a:r>
            <a:endParaRPr lang="de-DE" dirty="0"/>
          </a:p>
          <a:p>
            <a:pPr lvl="0">
              <a:defRPr/>
            </a:pPr>
            <a:endParaRPr lang="de-DE" dirty="0"/>
          </a:p>
        </p:txBody>
      </p:sp>
      <p:pic>
        <p:nvPicPr>
          <p:cNvPr id="8" name="Picture 2" descr="NuGet logo">
            <a:extLst>
              <a:ext uri="{FF2B5EF4-FFF2-40B4-BE49-F238E27FC236}">
                <a16:creationId xmlns:a16="http://schemas.microsoft.com/office/drawing/2014/main" id="{D36C181E-DEF1-40C4-88CB-CD9192375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91830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31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Content Folders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lib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.NET </a:t>
            </a:r>
            <a:r>
              <a:rPr lang="de-DE" dirty="0" err="1">
                <a:latin typeface="+mn-lt"/>
              </a:rPr>
              <a:t>Assemblies</a:t>
            </a:r>
            <a:r>
              <a:rPr lang="de-DE" dirty="0">
                <a:latin typeface="+mn-lt"/>
              </a:rPr>
              <a:t> / Referenzen</a:t>
            </a:r>
          </a:p>
          <a:p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content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Projekt Dateien</a:t>
            </a:r>
          </a:p>
          <a:p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build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Steps</a:t>
            </a: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tools</a:t>
            </a:r>
            <a:endParaRPr lang="de-DE" dirty="0">
              <a:latin typeface="+mn-lt"/>
            </a:endParaRPr>
          </a:p>
          <a:p>
            <a:pPr lvl="1">
              <a:buBlip>
                <a:blip r:embed="rId3"/>
              </a:buBlip>
            </a:pPr>
            <a:r>
              <a:rPr lang="de-DE" dirty="0" err="1">
                <a:latin typeface="+mn-lt"/>
              </a:rPr>
              <a:t>Powershell</a:t>
            </a:r>
            <a:r>
              <a:rPr lang="de-DE" dirty="0">
                <a:latin typeface="+mn-lt"/>
              </a:rPr>
              <a:t> Scripts, </a:t>
            </a:r>
            <a:r>
              <a:rPr lang="de-DE" dirty="0" err="1">
                <a:latin typeface="+mn-lt"/>
              </a:rPr>
              <a:t>Binaries</a:t>
            </a:r>
            <a:endParaRPr lang="de-DE" dirty="0">
              <a:latin typeface="+mn-lt"/>
            </a:endParaRPr>
          </a:p>
        </p:txBody>
      </p:sp>
      <p:pic>
        <p:nvPicPr>
          <p:cNvPr id="1026" name="Picture 2" descr="https://i.kym-cdn.com/entries/icons/original/000/006/428/637738.jpg">
            <a:extLst>
              <a:ext uri="{FF2B5EF4-FFF2-40B4-BE49-F238E27FC236}">
                <a16:creationId xmlns:a16="http://schemas.microsoft.com/office/drawing/2014/main" id="{35C3EE6C-D3BD-4E05-AA10-415A50375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 r="-5512"/>
          <a:stretch/>
        </p:blipFill>
        <p:spPr bwMode="auto">
          <a:xfrm>
            <a:off x="3600772" y="0"/>
            <a:ext cx="9144000" cy="49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1A56BED-0B98-4E32-A4AA-DB71D3B4E7B1}"/>
              </a:ext>
            </a:extLst>
          </p:cNvPr>
          <p:cNvSpPr/>
          <p:nvPr/>
        </p:nvSpPr>
        <p:spPr>
          <a:xfrm>
            <a:off x="3563888" y="-186070"/>
            <a:ext cx="2376264" cy="5184576"/>
          </a:xfrm>
          <a:prstGeom prst="rect">
            <a:avLst/>
          </a:prstGeom>
          <a:gradFill flip="none" rotWithShape="1">
            <a:gsLst>
              <a:gs pos="60000">
                <a:srgbClr val="FFFFFF">
                  <a:alpha val="6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2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1EB65E-9B79-4DA7-B6E5-A311BE0D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12708"/>
            <a:ext cx="4096479" cy="32592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/</a:t>
            </a:r>
            <a:r>
              <a:rPr lang="de-DE" dirty="0" err="1">
                <a:solidFill>
                  <a:schemeClr val="accent1"/>
                </a:solidFill>
              </a:rPr>
              <a:t>content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4320853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4"/>
              </a:buBlip>
              <a:defRPr sz="1600" baseline="0"/>
            </a:lvl1pPr>
          </a:lstStyle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Source File </a:t>
            </a:r>
            <a:r>
              <a:rPr lang="de-DE" dirty="0" err="1">
                <a:latin typeface="+mn-lt"/>
              </a:rPr>
              <a:t>Transformations</a:t>
            </a:r>
            <a:endParaRPr lang="de-DE" dirty="0">
              <a:latin typeface="+mn-lt"/>
            </a:endParaRP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Generieren Source Code Dateien während der Paket Installation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.pp Erweiterung</a:t>
            </a:r>
          </a:p>
          <a:p>
            <a:pPr lvl="1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Erlaubt die Verwendung von Tokens</a:t>
            </a:r>
          </a:p>
        </p:txBody>
      </p:sp>
    </p:spTree>
    <p:extLst>
      <p:ext uri="{BB962C8B-B14F-4D97-AF65-F5344CB8AC3E}">
        <p14:creationId xmlns:p14="http://schemas.microsoft.com/office/powerpoint/2010/main" val="21640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/</a:t>
            </a:r>
            <a:r>
              <a:rPr lang="de-DE" dirty="0" err="1">
                <a:solidFill>
                  <a:schemeClr val="accent1"/>
                </a:solidFill>
              </a:rPr>
              <a:t>content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5472981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Config</a:t>
            </a:r>
            <a:r>
              <a:rPr lang="de-DE" dirty="0"/>
              <a:t> File </a:t>
            </a:r>
            <a:r>
              <a:rPr lang="de-DE" dirty="0" err="1"/>
              <a:t>Transfomations</a:t>
            </a:r>
            <a:endParaRPr lang="de-DE" dirty="0"/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Erlaubt das Verändern von</a:t>
            </a:r>
            <a:br>
              <a:rPr lang="de-DE" dirty="0"/>
            </a:br>
            <a:r>
              <a:rPr lang="de-DE" dirty="0"/>
              <a:t>Konfigurationsdateien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Vorzüglich für WCF Client Libraries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Basic </a:t>
            </a:r>
            <a:r>
              <a:rPr lang="de-DE" dirty="0" err="1"/>
              <a:t>Transformations</a:t>
            </a:r>
            <a:endParaRPr lang="de-DE" dirty="0"/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app.config.transform</a:t>
            </a:r>
            <a:endParaRPr lang="de-DE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app.config.install.xdt</a:t>
            </a:r>
            <a:endParaRPr lang="de-DE" dirty="0"/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app.config.uninstall.xdt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A984E7-ACCA-4522-9ED6-EFE26F867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85" y="1337139"/>
            <a:ext cx="4353301" cy="35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/</a:t>
            </a:r>
            <a:r>
              <a:rPr lang="de-DE" dirty="0" err="1">
                <a:solidFill>
                  <a:schemeClr val="accent1"/>
                </a:solidFill>
              </a:rPr>
              <a:t>tools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Init</a:t>
            </a:r>
            <a:r>
              <a:rPr lang="de-DE" dirty="0">
                <a:latin typeface="+mn-lt"/>
              </a:rPr>
              <a:t> / </a:t>
            </a:r>
            <a:r>
              <a:rPr lang="de-DE" dirty="0" err="1">
                <a:latin typeface="+mn-lt"/>
              </a:rPr>
              <a:t>Install</a:t>
            </a:r>
            <a:r>
              <a:rPr lang="de-DE" dirty="0">
                <a:latin typeface="+mn-lt"/>
              </a:rPr>
              <a:t> / </a:t>
            </a:r>
            <a:r>
              <a:rPr lang="de-DE" dirty="0" err="1">
                <a:latin typeface="+mn-lt"/>
              </a:rPr>
              <a:t>Uninstall</a:t>
            </a:r>
            <a:r>
              <a:rPr lang="de-DE" dirty="0">
                <a:latin typeface="+mn-lt"/>
              </a:rPr>
              <a:t> Scripts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init.ps1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install.ps1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uninstall.ps1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Werden automatisch ausgeführt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Zusätzliche Tools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Ausführbare Dateien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Verfügbar über die Package Manager </a:t>
            </a:r>
            <a:r>
              <a:rPr lang="de-DE" dirty="0" err="1">
                <a:latin typeface="+mn-lt"/>
              </a:rPr>
              <a:t>Console</a:t>
            </a: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Readme</a:t>
            </a: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972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/</a:t>
            </a:r>
            <a:r>
              <a:rPr lang="de-DE" dirty="0" err="1">
                <a:solidFill>
                  <a:schemeClr val="accent1"/>
                </a:solidFill>
              </a:rPr>
              <a:t>build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msbuild</a:t>
            </a:r>
            <a:r>
              <a:rPr lang="de-DE" dirty="0">
                <a:latin typeface="+mn-lt"/>
              </a:rPr>
              <a:t> Dateien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Werden automatisch in den </a:t>
            </a: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Prozess eingebunden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Achtung: Werden beim deinstallieren teilweise nicht sauber entfernt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Kann genutzt werden um Post </a:t>
            </a: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Events über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Pakete zu verteilen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BuildBundlerMinifier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Fody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65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</p:spPr>
        <p:txBody>
          <a:bodyPr/>
          <a:lstStyle/>
          <a:p>
            <a:r>
              <a:rPr lang="de-DE" cap="all" dirty="0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Debugging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4392861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pdb</a:t>
            </a:r>
            <a:r>
              <a:rPr lang="de-DE" dirty="0">
                <a:latin typeface="+mn-lt"/>
              </a:rPr>
              <a:t> Datei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Verbindet Assembly und passenden Source Code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Aber nicht den Source Code selbst,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sondern nur den Ort wo er liegt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Einzigartig für jede Assembly</a:t>
            </a:r>
          </a:p>
          <a:p>
            <a:pPr lvl="1">
              <a:buBlip>
                <a:blip r:embed="rId3"/>
              </a:buBlip>
            </a:pP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Problem</a:t>
            </a:r>
          </a:p>
          <a:p>
            <a:pPr lvl="1">
              <a:buBlip>
                <a:blip r:embed="rId3"/>
              </a:buBlip>
            </a:pPr>
            <a:r>
              <a:rPr lang="de-DE" dirty="0">
                <a:latin typeface="+mn-lt"/>
              </a:rPr>
              <a:t>Verwendet absolute Datei Pfade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BF60E1-4081-4EB0-9359-AC5FDF08C120}"/>
              </a:ext>
            </a:extLst>
          </p:cNvPr>
          <p:cNvSpPr txBox="1"/>
          <p:nvPr/>
        </p:nvSpPr>
        <p:spPr>
          <a:xfrm>
            <a:off x="6076572" y="1347614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dll-Datei</a:t>
            </a:r>
            <a:endParaRPr lang="de-DE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CF514E-38B6-4B08-8CAA-0118C7D5C27A}"/>
              </a:ext>
            </a:extLst>
          </p:cNvPr>
          <p:cNvSpPr txBox="1"/>
          <p:nvPr/>
        </p:nvSpPr>
        <p:spPr>
          <a:xfrm>
            <a:off x="6169913" y="4011910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cs</a:t>
            </a:r>
            <a:r>
              <a:rPr lang="de-DE" dirty="0">
                <a:latin typeface="+mn-lt"/>
              </a:rPr>
              <a:t>-Datei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CF824F-2A4E-445A-8C0A-374E16CB8921}"/>
              </a:ext>
            </a:extLst>
          </p:cNvPr>
          <p:cNvCxnSpPr>
            <a:cxnSpLocks/>
          </p:cNvCxnSpPr>
          <p:nvPr/>
        </p:nvCxnSpPr>
        <p:spPr>
          <a:xfrm>
            <a:off x="6588223" y="3145407"/>
            <a:ext cx="0" cy="7944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485AE62-C6F4-427A-B8E5-91508D87839F}"/>
              </a:ext>
            </a:extLst>
          </p:cNvPr>
          <p:cNvCxnSpPr>
            <a:cxnSpLocks/>
          </p:cNvCxnSpPr>
          <p:nvPr/>
        </p:nvCxnSpPr>
        <p:spPr>
          <a:xfrm flipH="1">
            <a:off x="6588224" y="1833061"/>
            <a:ext cx="1" cy="7386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6E15E18-B370-4B47-8B23-A6C6DB6833F0}"/>
              </a:ext>
            </a:extLst>
          </p:cNvPr>
          <p:cNvSpPr txBox="1"/>
          <p:nvPr/>
        </p:nvSpPr>
        <p:spPr>
          <a:xfrm>
            <a:off x="6012160" y="2643758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.</a:t>
            </a:r>
            <a:r>
              <a:rPr lang="de-DE" dirty="0" err="1">
                <a:latin typeface="+mn-lt"/>
              </a:rPr>
              <a:t>pdb</a:t>
            </a:r>
            <a:r>
              <a:rPr lang="de-DE" dirty="0">
                <a:latin typeface="+mn-lt"/>
              </a:rPr>
              <a:t>-Datei</a:t>
            </a:r>
          </a:p>
        </p:txBody>
      </p:sp>
      <p:pic>
        <p:nvPicPr>
          <p:cNvPr id="4098" name="Picture 2" descr="Sparkles on Apple iOS 12.1">
            <a:extLst>
              <a:ext uri="{FF2B5EF4-FFF2-40B4-BE49-F238E27FC236}">
                <a16:creationId xmlns:a16="http://schemas.microsoft.com/office/drawing/2014/main" id="{95DE55BE-91D2-44A0-A1CD-71A90D35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61" y="2215174"/>
            <a:ext cx="851315" cy="8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3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</p:spPr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Indizierung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CCE-41E3-4C2C-9889-751A3A08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987561"/>
            <a:ext cx="6410325" cy="1533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D43AFC-583D-44C2-B9AE-0952E556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4" y="2737123"/>
            <a:ext cx="6256922" cy="1922859"/>
          </a:xfrm>
          <a:prstGeom prst="rect">
            <a:avLst/>
          </a:prstGeom>
        </p:spPr>
      </p:pic>
      <p:pic>
        <p:nvPicPr>
          <p:cNvPr id="3074" name="Picture 2" descr="Smiling Face With Sunglasses on Apple iOS 12.1">
            <a:extLst>
              <a:ext uri="{FF2B5EF4-FFF2-40B4-BE49-F238E27FC236}">
                <a16:creationId xmlns:a16="http://schemas.microsoft.com/office/drawing/2014/main" id="{822F6FB6-F5EB-4D45-8B83-EB734BBD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917">
            <a:off x="6732685" y="2747326"/>
            <a:ext cx="1478895" cy="1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inking Face on Apple iOS 12.1">
            <a:extLst>
              <a:ext uri="{FF2B5EF4-FFF2-40B4-BE49-F238E27FC236}">
                <a16:creationId xmlns:a16="http://schemas.microsoft.com/office/drawing/2014/main" id="{DDAAAFE6-BF86-4640-A3D0-49BB60F5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6507">
            <a:off x="665110" y="1043424"/>
            <a:ext cx="1354806" cy="13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ign of the Horns on Apple iOS 12.1">
            <a:extLst>
              <a:ext uri="{FF2B5EF4-FFF2-40B4-BE49-F238E27FC236}">
                <a16:creationId xmlns:a16="http://schemas.microsoft.com/office/drawing/2014/main" id="{6CF127C1-8A9D-48AE-BAC8-77B122E4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9855">
            <a:off x="8065682" y="2918023"/>
            <a:ext cx="976933" cy="9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47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chemeClr val="accent1"/>
                </a:solidFill>
              </a:rPr>
              <a:t>Automation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Index &amp; Publish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Indexierung injiziert Source Server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Informationen in PDB Dateien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Publish verteilt über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File Share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Azure </a:t>
            </a:r>
            <a:r>
              <a:rPr lang="de-DE" dirty="0" err="1">
                <a:latin typeface="+mn-lt"/>
              </a:rPr>
              <a:t>Artifacts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Visual Studio Symbol Server konfigurieren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DCF2AB-E38B-4613-9584-AC8D64057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051" y="725258"/>
            <a:ext cx="2859764" cy="38854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05B550-C374-4353-A61E-E099CD6AD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670" y="2725794"/>
            <a:ext cx="373219" cy="2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0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rgbClr val="00CA75"/>
                </a:solidFill>
              </a:rPr>
              <a:t>Sorry…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r>
              <a:rPr lang="de-DE" dirty="0">
                <a:latin typeface="+mn-lt"/>
              </a:rPr>
              <a:t>„New Style“ / „VS2017“ Projekte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.NET Core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Binding Redirects</a:t>
            </a:r>
          </a:p>
          <a:p>
            <a:endParaRPr lang="de-DE" dirty="0">
              <a:latin typeface="+mn-lt"/>
            </a:endParaRPr>
          </a:p>
          <a:p>
            <a:r>
              <a:rPr lang="de-DE" dirty="0" err="1">
                <a:latin typeface="+mn-lt"/>
              </a:rPr>
              <a:t>SemVer</a:t>
            </a:r>
            <a:r>
              <a:rPr lang="de-DE" dirty="0">
                <a:latin typeface="+mn-lt"/>
              </a:rPr>
              <a:t> 2.0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Symbol Server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F1A653-A197-4F08-95B4-83AEF2BEC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56034"/>
            <a:ext cx="5183113" cy="34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rgbClr val="00CA75"/>
                </a:solidFill>
              </a:rPr>
              <a:t>Azure Cloud &amp; .NET Meetup Darmstadt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317179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L="0" indent="0">
              <a:buNone/>
            </a:pPr>
            <a:r>
              <a:rPr lang="de-DE" sz="2000" dirty="0">
                <a:latin typeface="+mn-lt"/>
              </a:rPr>
              <a:t>17. April 2019 / 18.30 Uhr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Berliner Allee 58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64295 Darmstadt</a:t>
            </a: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Weitere Infos an unserem Messestand</a:t>
            </a:r>
          </a:p>
        </p:txBody>
      </p:sp>
      <p:pic>
        <p:nvPicPr>
          <p:cNvPr id="1028" name="Picture 4" descr="Clinking Beer Mugs on Apple iOS 12.1">
            <a:extLst>
              <a:ext uri="{FF2B5EF4-FFF2-40B4-BE49-F238E27FC236}">
                <a16:creationId xmlns:a16="http://schemas.microsoft.com/office/drawing/2014/main" id="{2C58A518-2B29-4D1C-B2DC-871400B9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327">
            <a:off x="6197913" y="2051534"/>
            <a:ext cx="2187746" cy="21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6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ECE98E-886C-4288-BE3F-D8853124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NUGET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–</a:t>
            </a:r>
            <a:r>
              <a:rPr lang="de-DE" dirty="0">
                <a:solidFill>
                  <a:srgbClr val="00CA75"/>
                </a:solidFill>
              </a:rPr>
              <a:t> Das Ziel</a:t>
            </a:r>
          </a:p>
        </p:txBody>
      </p:sp>
      <p:pic>
        <p:nvPicPr>
          <p:cNvPr id="2050" name="Picture 2" descr="https://s3.amazonaws.com/pix.iemoji.com/images/emoji/apple/ios-12/256/party-popper.png">
            <a:extLst>
              <a:ext uri="{FF2B5EF4-FFF2-40B4-BE49-F238E27FC236}">
                <a16:creationId xmlns:a16="http://schemas.microsoft.com/office/drawing/2014/main" id="{4DF04CC2-26EA-4092-93C6-FCF74E74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78016" y="1275606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1EB9690-8D70-41EF-801F-C9A9D2A2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08931"/>
            <a:ext cx="4717761" cy="2931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35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all" dirty="0" err="1"/>
              <a:t>NuGet</a:t>
            </a:r>
            <a:r>
              <a:rPr lang="de-DE" dirty="0"/>
              <a:t> – </a:t>
            </a:r>
            <a:r>
              <a:rPr lang="de-DE" dirty="0">
                <a:solidFill>
                  <a:srgbClr val="00CA75"/>
                </a:solidFill>
              </a:rPr>
              <a:t>Fin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F1A653-A197-4F08-95B4-83AEF2BEC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80642"/>
            <a:ext cx="5183113" cy="34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Wann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101155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Immer wenn ich teilen möchte oder sollte</a:t>
            </a:r>
          </a:p>
          <a:p>
            <a:pPr marL="0" indent="0">
              <a:buNone/>
              <a:defRPr/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Projekte werden über mehrere Solutions hinweg geteilt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z.B. die allseits beliebte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Library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Teile wo noch nie zuvor geteilt worden ist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z.B. wenn das Rad unbewusst immer neu erfunden werden muss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Verpacken von Drittanbieter Bibliotheken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z.B. die Bibliotheken im allseits beliebten „</a:t>
            </a:r>
            <a:r>
              <a:rPr lang="de-DE" dirty="0" err="1">
                <a:latin typeface="+mn-lt"/>
              </a:rPr>
              <a:t>libs</a:t>
            </a:r>
            <a:r>
              <a:rPr lang="de-DE" dirty="0">
                <a:latin typeface="+mn-lt"/>
              </a:rPr>
              <a:t>“ Ordner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29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Aber…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101155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Ich entwickle nur privat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...und alleine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…und alles ist sehr eng gekoppelt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…und möchte nichts teilen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Ich habe einen gigantische und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historisch gewachsenen Software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Umgebung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endParaRPr lang="de-DE" dirty="0">
              <a:latin typeface="+mn-lt"/>
            </a:endParaRPr>
          </a:p>
        </p:txBody>
      </p:sp>
      <p:pic>
        <p:nvPicPr>
          <p:cNvPr id="1026" name="Picture 2" descr="High Quality Crying Girl Blank Meme Template">
            <a:extLst>
              <a:ext uri="{FF2B5EF4-FFF2-40B4-BE49-F238E27FC236}">
                <a16:creationId xmlns:a16="http://schemas.microsoft.com/office/drawing/2014/main" id="{45F964EA-A742-4756-B1E4-AD2F3263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-7883"/>
            <a:ext cx="5009803" cy="50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4C212D-A00C-4F05-AE5F-7CFB6E7E88B4}"/>
              </a:ext>
            </a:extLst>
          </p:cNvPr>
          <p:cNvSpPr/>
          <p:nvPr/>
        </p:nvSpPr>
        <p:spPr>
          <a:xfrm>
            <a:off x="4572001" y="-183603"/>
            <a:ext cx="1944215" cy="5184576"/>
          </a:xfrm>
          <a:prstGeom prst="rect">
            <a:avLst/>
          </a:prstGeom>
          <a:gradFill flip="none" rotWithShape="1">
            <a:gsLst>
              <a:gs pos="35000">
                <a:srgbClr val="FFFFFF">
                  <a:alpha val="8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Vorteile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11187" y="1486818"/>
            <a:ext cx="7921625" cy="3101155"/>
          </a:xfrm>
          <a:prstGeom prst="rect">
            <a:avLst/>
          </a:prstGeom>
        </p:spPr>
        <p:txBody>
          <a:bodyPr lIns="0" tIns="0" rIns="0" bIns="0"/>
          <a:lstStyle>
            <a:lvl1pPr marL="270272" indent="-270272">
              <a:buFontTx/>
              <a:buBlip>
                <a:blip r:embed="rId3"/>
              </a:buBlip>
              <a:defRPr sz="1600" baseline="0"/>
            </a:lvl1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Versionierung &amp; Verteilung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Ermöglicht konfliktfreie Entwicklung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Zentrale Verwaltung von Updates</a:t>
            </a:r>
          </a:p>
          <a:p>
            <a:pPr marL="297000" lvl="1" indent="0">
              <a:buNone/>
              <a:defRPr/>
            </a:pPr>
            <a:endParaRPr lang="de-DE" dirty="0">
              <a:latin typeface="+mn-lt"/>
            </a:endParaRPr>
          </a:p>
          <a:p>
            <a:pPr lvl="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/>
              <a:t>Zuständigkeiten werden geklärt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/>
              <a:t>Wer wird der Ansprechpartner für ein Paket?</a:t>
            </a:r>
          </a:p>
          <a:p>
            <a:pPr marL="297000" lvl="1" indent="0">
              <a:buNone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lang="de-DE" dirty="0">
                <a:latin typeface="+mn-lt"/>
              </a:rPr>
              <a:t>Mehr als eine Paket Manager für .</a:t>
            </a:r>
            <a:r>
              <a:rPr lang="de-DE" dirty="0" err="1">
                <a:latin typeface="+mn-lt"/>
              </a:rPr>
              <a:t>dll‘s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 err="1">
                <a:latin typeface="+mn-lt"/>
              </a:rPr>
              <a:t>Tooling</a:t>
            </a:r>
            <a:endParaRPr lang="de-DE" dirty="0">
              <a:latin typeface="+mn-lt"/>
            </a:endParaRP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pPr>
            <a:r>
              <a:rPr lang="de-DE" dirty="0">
                <a:latin typeface="+mn-lt"/>
              </a:rPr>
              <a:t>Code Transformation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endParaRPr lang="de-DE" dirty="0"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73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Image result for bob kelso">
            <a:extLst>
              <a:ext uri="{FF2B5EF4-FFF2-40B4-BE49-F238E27FC236}">
                <a16:creationId xmlns:a16="http://schemas.microsoft.com/office/drawing/2014/main" id="{8DD5464E-FCC7-4D95-9823-3D4A502F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00" y="-142157"/>
            <a:ext cx="4305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12AA682-4B30-41EF-BBB1-265EDDCB407F}"/>
              </a:ext>
            </a:extLst>
          </p:cNvPr>
          <p:cNvSpPr/>
          <p:nvPr/>
        </p:nvSpPr>
        <p:spPr>
          <a:xfrm>
            <a:off x="4827887" y="-186070"/>
            <a:ext cx="896241" cy="5184576"/>
          </a:xfrm>
          <a:prstGeom prst="rect">
            <a:avLst/>
          </a:prstGeom>
          <a:gradFill flip="none" rotWithShape="1">
            <a:gsLst>
              <a:gs pos="35000">
                <a:srgbClr val="FFFFFF">
                  <a:alpha val="80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cap="all" baseline="0" dirty="0">
              <a:latin typeface="Calibri Norm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Hürden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E629B4-ABCC-4372-BF49-05FD916B8C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Etwas organisatorischer Aufwand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Zuständigkeiten klären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Server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Kostenfrei / Kostenpflichtig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/>
              <a:t>Debugging Experience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DE" dirty="0" err="1"/>
              <a:t>NuGet</a:t>
            </a:r>
            <a:r>
              <a:rPr lang="de-DE" dirty="0"/>
              <a:t> == Library != Code</a:t>
            </a:r>
          </a:p>
        </p:txBody>
      </p:sp>
    </p:spTree>
    <p:extLst>
      <p:ext uri="{BB962C8B-B14F-4D97-AF65-F5344CB8AC3E}">
        <p14:creationId xmlns:p14="http://schemas.microsoft.com/office/powerpoint/2010/main" val="31367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231775"/>
            <a:ext cx="8101012" cy="53975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NUGET – </a:t>
            </a:r>
            <a:r>
              <a:rPr lang="de-DE" dirty="0">
                <a:solidFill>
                  <a:srgbClr val="00CA75"/>
                </a:solidFill>
              </a:rPr>
              <a:t>Los geht‘s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E629B4-ABCC-4372-BF49-05FD916B8C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187" y="1486818"/>
            <a:ext cx="7921625" cy="2885131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Verpacken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Aus .NET Projekten </a:t>
            </a: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Pakete bauen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Am besten über unseren </a:t>
            </a: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Server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Verteilen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 err="1">
                <a:latin typeface="+mn-lt"/>
              </a:rPr>
              <a:t>NuGet</a:t>
            </a:r>
            <a:r>
              <a:rPr lang="de-DE" dirty="0">
                <a:latin typeface="+mn-lt"/>
              </a:rPr>
              <a:t> Pakete müssen gehostet werden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Und am besten auch über unseren </a:t>
            </a:r>
            <a:r>
              <a:rPr lang="de-DE" dirty="0" err="1">
                <a:latin typeface="+mn-lt"/>
              </a:rPr>
              <a:t>Build</a:t>
            </a:r>
            <a:r>
              <a:rPr lang="de-DE" dirty="0">
                <a:latin typeface="+mn-lt"/>
              </a:rPr>
              <a:t> Server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>
              <a:latin typeface="+mn-lt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>
                <a:latin typeface="+mn-lt"/>
              </a:rPr>
              <a:t>Verzaubern…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8BEC7E-92C6-4FAD-A61C-D6B8AD0D37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3" y="1275606"/>
            <a:ext cx="5183113" cy="34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2_Accso Master">
  <a:themeElements>
    <a:clrScheme name="AccsoFarben">
      <a:dk1>
        <a:srgbClr val="000000"/>
      </a:dk1>
      <a:lt1>
        <a:srgbClr val="FFFFFF"/>
      </a:lt1>
      <a:dk2>
        <a:srgbClr val="44546A"/>
      </a:dk2>
      <a:lt2>
        <a:srgbClr val="E6E6E6"/>
      </a:lt2>
      <a:accent1>
        <a:srgbClr val="00CA75"/>
      </a:accent1>
      <a:accent2>
        <a:srgbClr val="1B1B2D"/>
      </a:accent2>
      <a:accent3>
        <a:srgbClr val="73E1B3"/>
      </a:accent3>
      <a:accent4>
        <a:srgbClr val="7878FA"/>
      </a:accent4>
      <a:accent5>
        <a:srgbClr val="DCDCDF"/>
      </a:accent5>
      <a:accent6>
        <a:srgbClr val="A3A3AB"/>
      </a:accent6>
      <a:hlink>
        <a:srgbClr val="7878FA"/>
      </a:hlink>
      <a:folHlink>
        <a:srgbClr val="73E1B3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so_Praesentation_(Calibri)_(Vorlage)18" id="{A57FF56C-65C5-ED48-B2A2-10017073643C}" vid="{5E966977-82E7-1F4E-B5D4-05FF8A5FA48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186029C7B62143B9199C5F17E3542A" ma:contentTypeVersion="10" ma:contentTypeDescription="Ein neues Dokument erstellen." ma:contentTypeScope="" ma:versionID="bcecff8d862173053452f90c7261a05b">
  <xsd:schema xmlns:xsd="http://www.w3.org/2001/XMLSchema" xmlns:xs="http://www.w3.org/2001/XMLSchema" xmlns:p="http://schemas.microsoft.com/office/2006/metadata/properties" xmlns:ns2="65e63f79-38d4-4d08-8e3a-3c77cede0032" xmlns:ns3="c3e4600b-9765-4c6f-b1e1-cf01664a61c9" targetNamespace="http://schemas.microsoft.com/office/2006/metadata/properties" ma:root="true" ma:fieldsID="1149f4ca306edab2bdc00a494d103a14" ns2:_="" ns3:_="">
    <xsd:import namespace="65e63f79-38d4-4d08-8e3a-3c77cede0032"/>
    <xsd:import namespace="c3e4600b-9765-4c6f-b1e1-cf01664a61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63f79-38d4-4d08-8e3a-3c77cede00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4600b-9765-4c6f-b1e1-cf01664a6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0B4DCD-1FA6-4614-8285-43C2BE0F1888}">
  <ds:schemaRefs>
    <ds:schemaRef ds:uri="http://schemas.microsoft.com/office/2006/metadata/properties"/>
    <ds:schemaRef ds:uri="c3e4600b-9765-4c6f-b1e1-cf01664a61c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5e63f79-38d4-4d08-8e3a-3c77cede003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749CCA-A9CA-4B22-B826-6906BD0FA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e63f79-38d4-4d08-8e3a-3c77cede0032"/>
    <ds:schemaRef ds:uri="c3e4600b-9765-4c6f-b1e1-cf01664a61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EC664-5CD6-4F2F-A2E5-F3869ADF30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NuGet</Template>
  <TotalTime>0</TotalTime>
  <Words>880</Words>
  <Application>Microsoft Office PowerPoint</Application>
  <PresentationFormat>Bildschirmpräsentation (16:9)</PresentationFormat>
  <Paragraphs>344</Paragraphs>
  <Slides>40</Slides>
  <Notes>40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Fett</vt:lpstr>
      <vt:lpstr>Calibri Normal</vt:lpstr>
      <vt:lpstr>Clan Pro</vt:lpstr>
      <vt:lpstr>Clan Pro Buch</vt:lpstr>
      <vt:lpstr>Clan Pro Medium</vt:lpstr>
      <vt:lpstr>Consolas</vt:lpstr>
      <vt:lpstr>Wingdings 2</vt:lpstr>
      <vt:lpstr>2_Accso Master</vt:lpstr>
      <vt:lpstr>PowerPoint-Präsentation</vt:lpstr>
      <vt:lpstr>NUGET – Was gibt es hier?</vt:lpstr>
      <vt:lpstr>NUGET – Wer bin ich?</vt:lpstr>
      <vt:lpstr>NUGET – Das Ziel</vt:lpstr>
      <vt:lpstr>NUGET – Wann</vt:lpstr>
      <vt:lpstr>NUGET – Aber…</vt:lpstr>
      <vt:lpstr>NUGET – Vorteile</vt:lpstr>
      <vt:lpstr>NUGET – Hürden</vt:lpstr>
      <vt:lpstr>NUGET – Los geht‘s</vt:lpstr>
      <vt:lpstr>NUGET – Von null auf NuGet</vt:lpstr>
      <vt:lpstr>NUGET – Demo Time</vt:lpstr>
      <vt:lpstr>NUGET – CLI</vt:lpstr>
      <vt:lpstr>NUGET – Package Explorer</vt:lpstr>
      <vt:lpstr>NUGET – Accso.Basta.NuGet.Logging.nupkg</vt:lpstr>
      <vt:lpstr>NUGET – Package Metadata</vt:lpstr>
      <vt:lpstr>NUGET – Package Contents</vt:lpstr>
      <vt:lpstr>NuGet – .nuspec</vt:lpstr>
      <vt:lpstr>NUGET – .nuspec &lt;metadata&gt;</vt:lpstr>
      <vt:lpstr>NuGet – .nuspec $token$</vt:lpstr>
      <vt:lpstr>NuGet – .nuspec &lt;files&gt;</vt:lpstr>
      <vt:lpstr>NUGET – Automation</vt:lpstr>
      <vt:lpstr>NuGet – Azure DevOps Integration</vt:lpstr>
      <vt:lpstr>NuGet – Semantic Versioning</vt:lpstr>
      <vt:lpstr>NuGet – Versionierung</vt:lpstr>
      <vt:lpstr>NuGet – Versionierung</vt:lpstr>
      <vt:lpstr>NuGet – Hosting</vt:lpstr>
      <vt:lpstr>NuGet – Hosting</vt:lpstr>
      <vt:lpstr>NuGet – Status</vt:lpstr>
      <vt:lpstr>NuGet – Mehr als eine Library…</vt:lpstr>
      <vt:lpstr>NuGet – Content Folders</vt:lpstr>
      <vt:lpstr>NuGet – /content</vt:lpstr>
      <vt:lpstr>NuGet – /content</vt:lpstr>
      <vt:lpstr>NuGet – /tools</vt:lpstr>
      <vt:lpstr>NuGet – /build</vt:lpstr>
      <vt:lpstr>NuGet – Debugging</vt:lpstr>
      <vt:lpstr>NuGet – Indizierung</vt:lpstr>
      <vt:lpstr>NuGet – Automation</vt:lpstr>
      <vt:lpstr>NuGet – Sorry…</vt:lpstr>
      <vt:lpstr>NuGet – Azure Cloud &amp; .NET Meetup Darmstadt</vt:lpstr>
      <vt:lpstr>NuGet –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UNTERTITEL - SUBHEADLINE</dc:title>
  <dc:creator>Lorek, Jens</dc:creator>
  <cp:lastModifiedBy>Lorek, Jens</cp:lastModifiedBy>
  <cp:revision>14</cp:revision>
  <cp:lastPrinted>2019-02-25T22:14:51Z</cp:lastPrinted>
  <dcterms:created xsi:type="dcterms:W3CDTF">2019-02-01T08:26:26Z</dcterms:created>
  <dcterms:modified xsi:type="dcterms:W3CDTF">2019-02-27T15:31:58Z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0x010100CD186029C7B62143B9199C5F17E3542A</vt:lpwstr>
  </property>
</Properties>
</file>