
<file path=[Content_Types].xml><?xml version="1.0" encoding="utf-8"?>
<Types xmlns="http://schemas.openxmlformats.org/package/2006/content-types">
  <Override PartName="/_rels/.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slides/_rels/slide1.xml.rels" ContentType="application/vnd.openxmlformats-package.relationships+xml"/>
  <Override PartName="/ppt/slides/slide1.xml" ContentType="application/vnd.openxmlformats-officedocument.presentationml.slide+xml"/>
  <Override PartName="/ppt/_rels/presentation.xml.rels" ContentType="application/vnd.openxmlformats-package.relationships+xml"/>
  <Override PartName="/ppt/media/image9.png" ContentType="image/png"/>
  <Override PartName="/ppt/media/image8.png" ContentType="image/png"/>
  <Override PartName="/ppt/media/image7.png" ContentType="image/png"/>
  <Override PartName="/ppt/media/image6.png" ContentType="image/png"/>
  <Override PartName="/ppt/media/image5.png" ContentType="image/png"/>
  <Override PartName="/ppt/media/image1.png" ContentType="image/png"/>
  <Override PartName="/ppt/media/image2.png" ContentType="image/png"/>
  <Override PartName="/ppt/media/image3.png" ContentType="image/png"/>
  <Override PartName="/ppt/media/image4.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Lst>
  <p:sldSz cx="32918400" cy="19202400"/>
  <p:notesSz cx="7010400" cy="9296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 name="PlaceHolder 1"/>
          <p:cNvSpPr>
            <a:spLocks noGrp="1"/>
          </p:cNvSpPr>
          <p:nvPr>
            <p:ph type="body"/>
          </p:nvPr>
        </p:nvSpPr>
        <p:spPr>
          <a:xfrm>
            <a:off x="777240" y="4777560"/>
            <a:ext cx="6217560" cy="4525920"/>
          </a:xfrm>
          <a:prstGeom prst="rect">
            <a:avLst/>
          </a:prstGeom>
        </p:spPr>
        <p:txBody>
          <a:bodyPr lIns="0" rIns="0" tIns="0" bIns="0"/>
          <a:p>
            <a:r>
              <a:rPr b="0" lang="en-US" sz="2000" spc="-1" strike="noStrike">
                <a:solidFill>
                  <a:srgbClr val="000000"/>
                </a:solidFill>
                <a:uFill>
                  <a:solidFill>
                    <a:srgbClr val="ffffff"/>
                  </a:solidFill>
                </a:uFill>
                <a:latin typeface="Arial"/>
              </a:rPr>
              <a:t>Click to edit the notes format</a:t>
            </a:r>
            <a:endParaRPr b="0" lang="en-US" sz="2000" spc="-1" strike="noStrike">
              <a:solidFill>
                <a:srgbClr val="000000"/>
              </a:solidFill>
              <a:uFill>
                <a:solidFill>
                  <a:srgbClr val="ffffff"/>
                </a:solidFill>
              </a:uFill>
              <a:latin typeface="Arial"/>
            </a:endParaRPr>
          </a:p>
        </p:txBody>
      </p:sp>
      <p:sp>
        <p:nvSpPr>
          <p:cNvPr id="38" name="PlaceHolder 2"/>
          <p:cNvSpPr>
            <a:spLocks noGrp="1"/>
          </p:cNvSpPr>
          <p:nvPr>
            <p:ph type="hdr"/>
          </p:nvPr>
        </p:nvSpPr>
        <p:spPr>
          <a:xfrm>
            <a:off x="0" y="0"/>
            <a:ext cx="3372840" cy="502560"/>
          </a:xfrm>
          <a:prstGeom prst="rect">
            <a:avLst/>
          </a:prstGeom>
        </p:spPr>
        <p:txBody>
          <a:bodyPr lIns="0" rIns="0" tIns="0" bIns="0"/>
          <a:p>
            <a:r>
              <a:rPr b="0" lang="en-US" sz="1400" spc="-1" strike="noStrike">
                <a:solidFill>
                  <a:srgbClr val="000000"/>
                </a:solidFill>
                <a:uFill>
                  <a:solidFill>
                    <a:srgbClr val="ffffff"/>
                  </a:solidFill>
                </a:uFill>
                <a:latin typeface="Times New Roman"/>
              </a:rPr>
              <a:t>&lt;header&gt;</a:t>
            </a:r>
            <a:endParaRPr b="0" lang="en-US" sz="1400" spc="-1" strike="noStrike">
              <a:solidFill>
                <a:srgbClr val="000000"/>
              </a:solidFill>
              <a:uFill>
                <a:solidFill>
                  <a:srgbClr val="ffffff"/>
                </a:solidFill>
              </a:uFill>
              <a:latin typeface="Times New Roman"/>
            </a:endParaRPr>
          </a:p>
        </p:txBody>
      </p:sp>
      <p:sp>
        <p:nvSpPr>
          <p:cNvPr id="39" name="PlaceHolder 3"/>
          <p:cNvSpPr>
            <a:spLocks noGrp="1"/>
          </p:cNvSpPr>
          <p:nvPr>
            <p:ph type="dt"/>
          </p:nvPr>
        </p:nvSpPr>
        <p:spPr>
          <a:xfrm>
            <a:off x="4399200" y="0"/>
            <a:ext cx="3372840" cy="502560"/>
          </a:xfrm>
          <a:prstGeom prst="rect">
            <a:avLst/>
          </a:prstGeom>
        </p:spPr>
        <p:txBody>
          <a:bodyPr lIns="0" rIns="0" tIns="0" bIns="0"/>
          <a:p>
            <a:pPr algn="r"/>
            <a:r>
              <a:rPr b="0" lang="en-US" sz="1400" spc="-1" strike="noStrike">
                <a:solidFill>
                  <a:srgbClr val="000000"/>
                </a:solidFill>
                <a:uFill>
                  <a:solidFill>
                    <a:srgbClr val="ffffff"/>
                  </a:solidFill>
                </a:uFill>
                <a:latin typeface="Times New Roman"/>
              </a:rPr>
              <a:t>&lt;date/time&gt;</a:t>
            </a:r>
            <a:endParaRPr b="0" lang="en-US" sz="1400" spc="-1" strike="noStrike">
              <a:solidFill>
                <a:srgbClr val="000000"/>
              </a:solidFill>
              <a:uFill>
                <a:solidFill>
                  <a:srgbClr val="ffffff"/>
                </a:solidFill>
              </a:uFill>
              <a:latin typeface="Times New Roman"/>
            </a:endParaRPr>
          </a:p>
        </p:txBody>
      </p:sp>
      <p:sp>
        <p:nvSpPr>
          <p:cNvPr id="40" name="PlaceHolder 4"/>
          <p:cNvSpPr>
            <a:spLocks noGrp="1"/>
          </p:cNvSpPr>
          <p:nvPr>
            <p:ph type="ftr"/>
          </p:nvPr>
        </p:nvSpPr>
        <p:spPr>
          <a:xfrm>
            <a:off x="0" y="9555480"/>
            <a:ext cx="3372840" cy="502560"/>
          </a:xfrm>
          <a:prstGeom prst="rect">
            <a:avLst/>
          </a:prstGeom>
        </p:spPr>
        <p:txBody>
          <a:bodyPr lIns="0" rIns="0" tIns="0" bIns="0" anchor="b"/>
          <a:p>
            <a:r>
              <a:rPr b="0" lang="en-US" sz="1400" spc="-1" strike="noStrike">
                <a:solidFill>
                  <a:srgbClr val="000000"/>
                </a:solidFill>
                <a:uFill>
                  <a:solidFill>
                    <a:srgbClr val="ffffff"/>
                  </a:solidFill>
                </a:uFill>
                <a:latin typeface="Times New Roman"/>
              </a:rPr>
              <a:t>&lt;footer&gt;</a:t>
            </a:r>
            <a:endParaRPr b="0" lang="en-US" sz="1400" spc="-1" strike="noStrike">
              <a:solidFill>
                <a:srgbClr val="000000"/>
              </a:solidFill>
              <a:uFill>
                <a:solidFill>
                  <a:srgbClr val="ffffff"/>
                </a:solidFill>
              </a:uFill>
              <a:latin typeface="Times New Roman"/>
            </a:endParaRPr>
          </a:p>
        </p:txBody>
      </p:sp>
      <p:sp>
        <p:nvSpPr>
          <p:cNvPr id="41" name="PlaceHolder 5"/>
          <p:cNvSpPr>
            <a:spLocks noGrp="1"/>
          </p:cNvSpPr>
          <p:nvPr>
            <p:ph type="sldNum"/>
          </p:nvPr>
        </p:nvSpPr>
        <p:spPr>
          <a:xfrm>
            <a:off x="4399200" y="9555480"/>
            <a:ext cx="3372840" cy="502560"/>
          </a:xfrm>
          <a:prstGeom prst="rect">
            <a:avLst/>
          </a:prstGeom>
        </p:spPr>
        <p:txBody>
          <a:bodyPr lIns="0" rIns="0" tIns="0" bIns="0" anchor="b"/>
          <a:p>
            <a:pPr algn="r"/>
            <a:fld id="{07DF07FC-7111-424F-B46F-8EE24BF9843F}" type="slidenum">
              <a:rPr b="0" lang="en-US" sz="14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PlaceHolder 1"/>
          <p:cNvSpPr>
            <a:spLocks noGrp="1"/>
          </p:cNvSpPr>
          <p:nvPr>
            <p:ph type="body"/>
          </p:nvPr>
        </p:nvSpPr>
        <p:spPr>
          <a:xfrm>
            <a:off x="701640" y="4473720"/>
            <a:ext cx="5606640" cy="366048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74" name="TextShape 2"/>
          <p:cNvSpPr txBox="1"/>
          <p:nvPr/>
        </p:nvSpPr>
        <p:spPr>
          <a:xfrm>
            <a:off x="3970440" y="8829720"/>
            <a:ext cx="3038040" cy="466200"/>
          </a:xfrm>
          <a:prstGeom prst="rect">
            <a:avLst/>
          </a:prstGeom>
          <a:noFill/>
          <a:ln>
            <a:noFill/>
          </a:ln>
        </p:spPr>
        <p:txBody>
          <a:bodyPr anchor="b"/>
          <a:p>
            <a:pPr algn="r">
              <a:lnSpc>
                <a:spcPct val="100000"/>
              </a:lnSpc>
            </a:pPr>
            <a:fld id="{E9A7C1FF-B52C-4274-A9CA-485177CBB593}" type="slidenum">
              <a:rPr b="0" lang="en-US" sz="1200" spc="-1" strike="noStrike">
                <a:solidFill>
                  <a:srgbClr val="000000"/>
                </a:solidFill>
                <a:uFill>
                  <a:solidFill>
                    <a:srgbClr val="ffffff"/>
                  </a:solidFill>
                </a:uFill>
                <a:latin typeface="Times New Roman"/>
                <a:ea typeface="+mn-ea"/>
              </a:rPr>
              <a:t>&lt;number&gt;</a:t>
            </a:fld>
            <a:endParaRPr b="0" lang="en-US" sz="1400" spc="-1" strike="noStrike">
              <a:solidFill>
                <a:srgbClr val="000000"/>
              </a:solidFill>
              <a:uFill>
                <a:solidFill>
                  <a:srgbClr val="ffffff"/>
                </a:solidFill>
              </a:u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645920" y="766080"/>
            <a:ext cx="29626200" cy="3206160"/>
          </a:xfrm>
          <a:prstGeom prst="rect">
            <a:avLst/>
          </a:prstGeom>
        </p:spPr>
        <p:txBody>
          <a:bodyPr lIns="0" rIns="0" tIns="0" bIns="0" anchor="ctr"/>
          <a:p>
            <a:endParaRPr b="0" lang="en-US" sz="2400" spc="-1" strike="noStrike">
              <a:solidFill>
                <a:srgbClr val="000000"/>
              </a:solidFill>
              <a:uFill>
                <a:solidFill>
                  <a:srgbClr val="ffffff"/>
                </a:solidFill>
              </a:uFill>
              <a:latin typeface="Times New Roman"/>
            </a:endParaRPr>
          </a:p>
        </p:txBody>
      </p:sp>
      <p:sp>
        <p:nvSpPr>
          <p:cNvPr id="25" name="PlaceHolder 2"/>
          <p:cNvSpPr>
            <a:spLocks noGrp="1"/>
          </p:cNvSpPr>
          <p:nvPr>
            <p:ph type="body"/>
          </p:nvPr>
        </p:nvSpPr>
        <p:spPr>
          <a:xfrm>
            <a:off x="1645920" y="4493160"/>
            <a:ext cx="29626200" cy="5312160"/>
          </a:xfrm>
          <a:prstGeom prst="rect">
            <a:avLst/>
          </a:prstGeom>
        </p:spPr>
        <p:txBody>
          <a:bodyPr lIns="0" rIns="0" tIns="0" bIns="0"/>
          <a:p>
            <a:endParaRPr b="0" lang="en-US" sz="8800" spc="-1" strike="noStrike">
              <a:solidFill>
                <a:srgbClr val="000000"/>
              </a:solidFill>
              <a:uFill>
                <a:solidFill>
                  <a:srgbClr val="ffffff"/>
                </a:solidFill>
              </a:uFill>
              <a:latin typeface="Times New Roman"/>
            </a:endParaRPr>
          </a:p>
        </p:txBody>
      </p:sp>
      <p:sp>
        <p:nvSpPr>
          <p:cNvPr id="26" name="PlaceHolder 3"/>
          <p:cNvSpPr>
            <a:spLocks noGrp="1"/>
          </p:cNvSpPr>
          <p:nvPr>
            <p:ph type="body"/>
          </p:nvPr>
        </p:nvSpPr>
        <p:spPr>
          <a:xfrm>
            <a:off x="1645920" y="10310400"/>
            <a:ext cx="29626200" cy="5312160"/>
          </a:xfrm>
          <a:prstGeom prst="rect">
            <a:avLst/>
          </a:prstGeom>
        </p:spPr>
        <p:txBody>
          <a:bodyPr lIns="0" rIns="0" tIns="0" bIns="0"/>
          <a:p>
            <a:endParaRPr b="0" lang="en-US" sz="8800" spc="-1" strike="noStrike">
              <a:solidFill>
                <a:srgbClr val="000000"/>
              </a:solidFill>
              <a:uFill>
                <a:solidFill>
                  <a:srgbClr val="ffffff"/>
                </a:solidFill>
              </a:uFill>
              <a:latin typeface="Times New Roman"/>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645920" y="766080"/>
            <a:ext cx="29626200" cy="3206160"/>
          </a:xfrm>
          <a:prstGeom prst="rect">
            <a:avLst/>
          </a:prstGeom>
        </p:spPr>
        <p:txBody>
          <a:bodyPr lIns="0" rIns="0" tIns="0" bIns="0" anchor="ctr"/>
          <a:p>
            <a:endParaRPr b="0" lang="en-US" sz="2400" spc="-1" strike="noStrike">
              <a:solidFill>
                <a:srgbClr val="000000"/>
              </a:solidFill>
              <a:uFill>
                <a:solidFill>
                  <a:srgbClr val="ffffff"/>
                </a:solidFill>
              </a:uFill>
              <a:latin typeface="Times New Roman"/>
            </a:endParaRPr>
          </a:p>
        </p:txBody>
      </p:sp>
      <p:sp>
        <p:nvSpPr>
          <p:cNvPr id="28" name="PlaceHolder 2"/>
          <p:cNvSpPr>
            <a:spLocks noGrp="1"/>
          </p:cNvSpPr>
          <p:nvPr>
            <p:ph type="body"/>
          </p:nvPr>
        </p:nvSpPr>
        <p:spPr>
          <a:xfrm>
            <a:off x="1645920" y="4493160"/>
            <a:ext cx="14457240" cy="5312160"/>
          </a:xfrm>
          <a:prstGeom prst="rect">
            <a:avLst/>
          </a:prstGeom>
        </p:spPr>
        <p:txBody>
          <a:bodyPr lIns="0" rIns="0" tIns="0" bIns="0"/>
          <a:p>
            <a:endParaRPr b="0" lang="en-US" sz="8800" spc="-1" strike="noStrike">
              <a:solidFill>
                <a:srgbClr val="000000"/>
              </a:solidFill>
              <a:uFill>
                <a:solidFill>
                  <a:srgbClr val="ffffff"/>
                </a:solidFill>
              </a:uFill>
              <a:latin typeface="Times New Roman"/>
            </a:endParaRPr>
          </a:p>
        </p:txBody>
      </p:sp>
      <p:sp>
        <p:nvSpPr>
          <p:cNvPr id="29" name="PlaceHolder 3"/>
          <p:cNvSpPr>
            <a:spLocks noGrp="1"/>
          </p:cNvSpPr>
          <p:nvPr>
            <p:ph type="body"/>
          </p:nvPr>
        </p:nvSpPr>
        <p:spPr>
          <a:xfrm>
            <a:off x="16826400" y="4493160"/>
            <a:ext cx="14457240" cy="5312160"/>
          </a:xfrm>
          <a:prstGeom prst="rect">
            <a:avLst/>
          </a:prstGeom>
        </p:spPr>
        <p:txBody>
          <a:bodyPr lIns="0" rIns="0" tIns="0" bIns="0"/>
          <a:p>
            <a:endParaRPr b="0" lang="en-US" sz="8800" spc="-1" strike="noStrike">
              <a:solidFill>
                <a:srgbClr val="000000"/>
              </a:solidFill>
              <a:uFill>
                <a:solidFill>
                  <a:srgbClr val="ffffff"/>
                </a:solidFill>
              </a:uFill>
              <a:latin typeface="Times New Roman"/>
            </a:endParaRPr>
          </a:p>
        </p:txBody>
      </p:sp>
      <p:sp>
        <p:nvSpPr>
          <p:cNvPr id="30" name="PlaceHolder 4"/>
          <p:cNvSpPr>
            <a:spLocks noGrp="1"/>
          </p:cNvSpPr>
          <p:nvPr>
            <p:ph type="body"/>
          </p:nvPr>
        </p:nvSpPr>
        <p:spPr>
          <a:xfrm>
            <a:off x="16826400" y="10310400"/>
            <a:ext cx="14457240" cy="5312160"/>
          </a:xfrm>
          <a:prstGeom prst="rect">
            <a:avLst/>
          </a:prstGeom>
        </p:spPr>
        <p:txBody>
          <a:bodyPr lIns="0" rIns="0" tIns="0" bIns="0"/>
          <a:p>
            <a:endParaRPr b="0" lang="en-US" sz="8800" spc="-1" strike="noStrike">
              <a:solidFill>
                <a:srgbClr val="000000"/>
              </a:solidFill>
              <a:uFill>
                <a:solidFill>
                  <a:srgbClr val="ffffff"/>
                </a:solidFill>
              </a:uFill>
              <a:latin typeface="Times New Roman"/>
            </a:endParaRPr>
          </a:p>
        </p:txBody>
      </p:sp>
      <p:sp>
        <p:nvSpPr>
          <p:cNvPr id="31" name="PlaceHolder 5"/>
          <p:cNvSpPr>
            <a:spLocks noGrp="1"/>
          </p:cNvSpPr>
          <p:nvPr>
            <p:ph type="body"/>
          </p:nvPr>
        </p:nvSpPr>
        <p:spPr>
          <a:xfrm>
            <a:off x="1645920" y="10310400"/>
            <a:ext cx="14457240" cy="5312160"/>
          </a:xfrm>
          <a:prstGeom prst="rect">
            <a:avLst/>
          </a:prstGeom>
        </p:spPr>
        <p:txBody>
          <a:bodyPr lIns="0" rIns="0" tIns="0" bIns="0"/>
          <a:p>
            <a:endParaRPr b="0" lang="en-US" sz="8800" spc="-1" strike="noStrike">
              <a:solidFill>
                <a:srgbClr val="000000"/>
              </a:solidFill>
              <a:uFill>
                <a:solidFill>
                  <a:srgbClr val="ffffff"/>
                </a:solidFill>
              </a:uFill>
              <a:latin typeface="Times New Roman"/>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645920" y="766080"/>
            <a:ext cx="29626200" cy="3206160"/>
          </a:xfrm>
          <a:prstGeom prst="rect">
            <a:avLst/>
          </a:prstGeom>
        </p:spPr>
        <p:txBody>
          <a:bodyPr lIns="0" rIns="0" tIns="0" bIns="0" anchor="ctr"/>
          <a:p>
            <a:endParaRPr b="0" lang="en-US" sz="2400" spc="-1" strike="noStrike">
              <a:solidFill>
                <a:srgbClr val="000000"/>
              </a:solidFill>
              <a:uFill>
                <a:solidFill>
                  <a:srgbClr val="ffffff"/>
                </a:solidFill>
              </a:uFill>
              <a:latin typeface="Times New Roman"/>
            </a:endParaRPr>
          </a:p>
        </p:txBody>
      </p:sp>
      <p:sp>
        <p:nvSpPr>
          <p:cNvPr id="33" name="PlaceHolder 2"/>
          <p:cNvSpPr>
            <a:spLocks noGrp="1"/>
          </p:cNvSpPr>
          <p:nvPr>
            <p:ph type="body"/>
          </p:nvPr>
        </p:nvSpPr>
        <p:spPr>
          <a:xfrm>
            <a:off x="1645920" y="4493160"/>
            <a:ext cx="29626200" cy="11136960"/>
          </a:xfrm>
          <a:prstGeom prst="rect">
            <a:avLst/>
          </a:prstGeom>
        </p:spPr>
        <p:txBody>
          <a:bodyPr lIns="0" rIns="0" tIns="0" bIns="0"/>
          <a:p>
            <a:endParaRPr b="0" lang="en-US" sz="8800" spc="-1" strike="noStrike">
              <a:solidFill>
                <a:srgbClr val="000000"/>
              </a:solidFill>
              <a:uFill>
                <a:solidFill>
                  <a:srgbClr val="ffffff"/>
                </a:solidFill>
              </a:uFill>
              <a:latin typeface="Times New Roman"/>
            </a:endParaRPr>
          </a:p>
        </p:txBody>
      </p:sp>
      <p:sp>
        <p:nvSpPr>
          <p:cNvPr id="34" name="PlaceHolder 3"/>
          <p:cNvSpPr>
            <a:spLocks noGrp="1"/>
          </p:cNvSpPr>
          <p:nvPr>
            <p:ph type="body"/>
          </p:nvPr>
        </p:nvSpPr>
        <p:spPr>
          <a:xfrm>
            <a:off x="1645920" y="4493160"/>
            <a:ext cx="29626200" cy="11136960"/>
          </a:xfrm>
          <a:prstGeom prst="rect">
            <a:avLst/>
          </a:prstGeom>
        </p:spPr>
        <p:txBody>
          <a:bodyPr lIns="0" rIns="0" tIns="0" bIns="0"/>
          <a:p>
            <a:endParaRPr b="0" lang="en-US" sz="8800" spc="-1" strike="noStrike">
              <a:solidFill>
                <a:srgbClr val="000000"/>
              </a:solidFill>
              <a:uFill>
                <a:solidFill>
                  <a:srgbClr val="ffffff"/>
                </a:solidFill>
              </a:uFill>
              <a:latin typeface="Times New Roman"/>
            </a:endParaRPr>
          </a:p>
        </p:txBody>
      </p:sp>
      <p:pic>
        <p:nvPicPr>
          <p:cNvPr id="35" name="" descr=""/>
          <p:cNvPicPr/>
          <p:nvPr/>
        </p:nvPicPr>
        <p:blipFill>
          <a:blip r:embed="rId2"/>
          <a:stretch/>
        </p:blipFill>
        <p:spPr>
          <a:xfrm>
            <a:off x="9478800" y="4493160"/>
            <a:ext cx="13959720" cy="11136960"/>
          </a:xfrm>
          <a:prstGeom prst="rect">
            <a:avLst/>
          </a:prstGeom>
          <a:ln>
            <a:noFill/>
          </a:ln>
        </p:spPr>
      </p:pic>
      <p:pic>
        <p:nvPicPr>
          <p:cNvPr id="36" name="" descr=""/>
          <p:cNvPicPr/>
          <p:nvPr/>
        </p:nvPicPr>
        <p:blipFill>
          <a:blip r:embed="rId3"/>
          <a:stretch/>
        </p:blipFill>
        <p:spPr>
          <a:xfrm>
            <a:off x="9478800" y="4493160"/>
            <a:ext cx="13959720" cy="1113696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1645920" y="766080"/>
            <a:ext cx="29626200" cy="3206160"/>
          </a:xfrm>
          <a:prstGeom prst="rect">
            <a:avLst/>
          </a:prstGeom>
        </p:spPr>
        <p:txBody>
          <a:bodyPr lIns="0" rIns="0" tIns="0" bIns="0" anchor="ctr"/>
          <a:p>
            <a:endParaRPr b="0" lang="en-US" sz="2400" spc="-1" strike="noStrike">
              <a:solidFill>
                <a:srgbClr val="000000"/>
              </a:solidFill>
              <a:uFill>
                <a:solidFill>
                  <a:srgbClr val="ffffff"/>
                </a:solidFill>
              </a:uFill>
              <a:latin typeface="Times New Roman"/>
            </a:endParaRPr>
          </a:p>
        </p:txBody>
      </p:sp>
      <p:sp>
        <p:nvSpPr>
          <p:cNvPr id="4" name="PlaceHolder 2"/>
          <p:cNvSpPr>
            <a:spLocks noGrp="1"/>
          </p:cNvSpPr>
          <p:nvPr>
            <p:ph type="subTitle"/>
          </p:nvPr>
        </p:nvSpPr>
        <p:spPr>
          <a:xfrm>
            <a:off x="1645920" y="4493160"/>
            <a:ext cx="29626200" cy="11136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1645920" y="766080"/>
            <a:ext cx="29626200" cy="3206160"/>
          </a:xfrm>
          <a:prstGeom prst="rect">
            <a:avLst/>
          </a:prstGeom>
        </p:spPr>
        <p:txBody>
          <a:bodyPr lIns="0" rIns="0" tIns="0" bIns="0" anchor="ctr"/>
          <a:p>
            <a:endParaRPr b="0" lang="en-US" sz="2400" spc="-1" strike="noStrike">
              <a:solidFill>
                <a:srgbClr val="000000"/>
              </a:solidFill>
              <a:uFill>
                <a:solidFill>
                  <a:srgbClr val="ffffff"/>
                </a:solidFill>
              </a:uFill>
              <a:latin typeface="Times New Roman"/>
            </a:endParaRPr>
          </a:p>
        </p:txBody>
      </p:sp>
      <p:sp>
        <p:nvSpPr>
          <p:cNvPr id="6" name="PlaceHolder 2"/>
          <p:cNvSpPr>
            <a:spLocks noGrp="1"/>
          </p:cNvSpPr>
          <p:nvPr>
            <p:ph type="body"/>
          </p:nvPr>
        </p:nvSpPr>
        <p:spPr>
          <a:xfrm>
            <a:off x="1645920" y="4493160"/>
            <a:ext cx="29626200" cy="11136960"/>
          </a:xfrm>
          <a:prstGeom prst="rect">
            <a:avLst/>
          </a:prstGeom>
        </p:spPr>
        <p:txBody>
          <a:bodyPr lIns="0" rIns="0" tIns="0" bIns="0"/>
          <a:p>
            <a:endParaRPr b="0" lang="en-US" sz="8800" spc="-1" strike="noStrike">
              <a:solidFill>
                <a:srgbClr val="000000"/>
              </a:solidFill>
              <a:uFill>
                <a:solidFill>
                  <a:srgbClr val="ffffff"/>
                </a:solidFill>
              </a:uFill>
              <a:latin typeface="Times New Roman"/>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645920" y="766080"/>
            <a:ext cx="29626200" cy="3206160"/>
          </a:xfrm>
          <a:prstGeom prst="rect">
            <a:avLst/>
          </a:prstGeom>
        </p:spPr>
        <p:txBody>
          <a:bodyPr lIns="0" rIns="0" tIns="0" bIns="0" anchor="ctr"/>
          <a:p>
            <a:endParaRPr b="0" lang="en-US" sz="2400" spc="-1" strike="noStrike">
              <a:solidFill>
                <a:srgbClr val="000000"/>
              </a:solidFill>
              <a:uFill>
                <a:solidFill>
                  <a:srgbClr val="ffffff"/>
                </a:solidFill>
              </a:uFill>
              <a:latin typeface="Times New Roman"/>
            </a:endParaRPr>
          </a:p>
        </p:txBody>
      </p:sp>
      <p:sp>
        <p:nvSpPr>
          <p:cNvPr id="8" name="PlaceHolder 2"/>
          <p:cNvSpPr>
            <a:spLocks noGrp="1"/>
          </p:cNvSpPr>
          <p:nvPr>
            <p:ph type="body"/>
          </p:nvPr>
        </p:nvSpPr>
        <p:spPr>
          <a:xfrm>
            <a:off x="1645920" y="4493160"/>
            <a:ext cx="14457240" cy="11136960"/>
          </a:xfrm>
          <a:prstGeom prst="rect">
            <a:avLst/>
          </a:prstGeom>
        </p:spPr>
        <p:txBody>
          <a:bodyPr lIns="0" rIns="0" tIns="0" bIns="0"/>
          <a:p>
            <a:endParaRPr b="0" lang="en-US" sz="8800" spc="-1" strike="noStrike">
              <a:solidFill>
                <a:srgbClr val="000000"/>
              </a:solidFill>
              <a:uFill>
                <a:solidFill>
                  <a:srgbClr val="ffffff"/>
                </a:solidFill>
              </a:uFill>
              <a:latin typeface="Times New Roman"/>
            </a:endParaRPr>
          </a:p>
        </p:txBody>
      </p:sp>
      <p:sp>
        <p:nvSpPr>
          <p:cNvPr id="9" name="PlaceHolder 3"/>
          <p:cNvSpPr>
            <a:spLocks noGrp="1"/>
          </p:cNvSpPr>
          <p:nvPr>
            <p:ph type="body"/>
          </p:nvPr>
        </p:nvSpPr>
        <p:spPr>
          <a:xfrm>
            <a:off x="16826400" y="4493160"/>
            <a:ext cx="14457240" cy="11136960"/>
          </a:xfrm>
          <a:prstGeom prst="rect">
            <a:avLst/>
          </a:prstGeom>
        </p:spPr>
        <p:txBody>
          <a:bodyPr lIns="0" rIns="0" tIns="0" bIns="0"/>
          <a:p>
            <a:endParaRPr b="0" lang="en-US" sz="8800" spc="-1" strike="noStrike">
              <a:solidFill>
                <a:srgbClr val="000000"/>
              </a:solidFill>
              <a:uFill>
                <a:solidFill>
                  <a:srgbClr val="ffffff"/>
                </a:solidFill>
              </a:uFill>
              <a:latin typeface="Times New Roman"/>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1645920" y="766080"/>
            <a:ext cx="29626200" cy="3206160"/>
          </a:xfrm>
          <a:prstGeom prst="rect">
            <a:avLst/>
          </a:prstGeom>
        </p:spPr>
        <p:txBody>
          <a:bodyPr lIns="0" rIns="0" tIns="0" bIns="0" anchor="ctr"/>
          <a:p>
            <a:endParaRPr b="0" lang="en-US" sz="2400" spc="-1" strike="noStrike">
              <a:solidFill>
                <a:srgbClr val="000000"/>
              </a:solidFill>
              <a:uFill>
                <a:solidFill>
                  <a:srgbClr val="ffffff"/>
                </a:solidFill>
              </a:uFill>
              <a:latin typeface="Times New Roman"/>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1645920" y="766080"/>
            <a:ext cx="29626200" cy="148633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1645920" y="766080"/>
            <a:ext cx="29626200" cy="3206160"/>
          </a:xfrm>
          <a:prstGeom prst="rect">
            <a:avLst/>
          </a:prstGeom>
        </p:spPr>
        <p:txBody>
          <a:bodyPr lIns="0" rIns="0" tIns="0" bIns="0" anchor="ctr"/>
          <a:p>
            <a:endParaRPr b="0" lang="en-US" sz="2400" spc="-1" strike="noStrike">
              <a:solidFill>
                <a:srgbClr val="000000"/>
              </a:solidFill>
              <a:uFill>
                <a:solidFill>
                  <a:srgbClr val="ffffff"/>
                </a:solidFill>
              </a:uFill>
              <a:latin typeface="Times New Roman"/>
            </a:endParaRPr>
          </a:p>
        </p:txBody>
      </p:sp>
      <p:sp>
        <p:nvSpPr>
          <p:cNvPr id="13" name="PlaceHolder 2"/>
          <p:cNvSpPr>
            <a:spLocks noGrp="1"/>
          </p:cNvSpPr>
          <p:nvPr>
            <p:ph type="body"/>
          </p:nvPr>
        </p:nvSpPr>
        <p:spPr>
          <a:xfrm>
            <a:off x="1645920" y="4493160"/>
            <a:ext cx="14457240" cy="5312160"/>
          </a:xfrm>
          <a:prstGeom prst="rect">
            <a:avLst/>
          </a:prstGeom>
        </p:spPr>
        <p:txBody>
          <a:bodyPr lIns="0" rIns="0" tIns="0" bIns="0"/>
          <a:p>
            <a:endParaRPr b="0" lang="en-US" sz="8800" spc="-1" strike="noStrike">
              <a:solidFill>
                <a:srgbClr val="000000"/>
              </a:solidFill>
              <a:uFill>
                <a:solidFill>
                  <a:srgbClr val="ffffff"/>
                </a:solidFill>
              </a:uFill>
              <a:latin typeface="Times New Roman"/>
            </a:endParaRPr>
          </a:p>
        </p:txBody>
      </p:sp>
      <p:sp>
        <p:nvSpPr>
          <p:cNvPr id="14" name="PlaceHolder 3"/>
          <p:cNvSpPr>
            <a:spLocks noGrp="1"/>
          </p:cNvSpPr>
          <p:nvPr>
            <p:ph type="body"/>
          </p:nvPr>
        </p:nvSpPr>
        <p:spPr>
          <a:xfrm>
            <a:off x="1645920" y="10310400"/>
            <a:ext cx="14457240" cy="5312160"/>
          </a:xfrm>
          <a:prstGeom prst="rect">
            <a:avLst/>
          </a:prstGeom>
        </p:spPr>
        <p:txBody>
          <a:bodyPr lIns="0" rIns="0" tIns="0" bIns="0"/>
          <a:p>
            <a:endParaRPr b="0" lang="en-US" sz="8800" spc="-1" strike="noStrike">
              <a:solidFill>
                <a:srgbClr val="000000"/>
              </a:solidFill>
              <a:uFill>
                <a:solidFill>
                  <a:srgbClr val="ffffff"/>
                </a:solidFill>
              </a:uFill>
              <a:latin typeface="Times New Roman"/>
            </a:endParaRPr>
          </a:p>
        </p:txBody>
      </p:sp>
      <p:sp>
        <p:nvSpPr>
          <p:cNvPr id="15" name="PlaceHolder 4"/>
          <p:cNvSpPr>
            <a:spLocks noGrp="1"/>
          </p:cNvSpPr>
          <p:nvPr>
            <p:ph type="body"/>
          </p:nvPr>
        </p:nvSpPr>
        <p:spPr>
          <a:xfrm>
            <a:off x="16826400" y="4493160"/>
            <a:ext cx="14457240" cy="11136960"/>
          </a:xfrm>
          <a:prstGeom prst="rect">
            <a:avLst/>
          </a:prstGeom>
        </p:spPr>
        <p:txBody>
          <a:bodyPr lIns="0" rIns="0" tIns="0" bIns="0"/>
          <a:p>
            <a:endParaRPr b="0" lang="en-US" sz="8800" spc="-1" strike="noStrike">
              <a:solidFill>
                <a:srgbClr val="000000"/>
              </a:solidFill>
              <a:uFill>
                <a:solidFill>
                  <a:srgbClr val="ffffff"/>
                </a:solidFill>
              </a:uFill>
              <a:latin typeface="Times New Roman"/>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645920" y="766080"/>
            <a:ext cx="29626200" cy="3206160"/>
          </a:xfrm>
          <a:prstGeom prst="rect">
            <a:avLst/>
          </a:prstGeom>
        </p:spPr>
        <p:txBody>
          <a:bodyPr lIns="0" rIns="0" tIns="0" bIns="0" anchor="ctr"/>
          <a:p>
            <a:endParaRPr b="0" lang="en-US" sz="2400" spc="-1" strike="noStrike">
              <a:solidFill>
                <a:srgbClr val="000000"/>
              </a:solidFill>
              <a:uFill>
                <a:solidFill>
                  <a:srgbClr val="ffffff"/>
                </a:solidFill>
              </a:uFill>
              <a:latin typeface="Times New Roman"/>
            </a:endParaRPr>
          </a:p>
        </p:txBody>
      </p:sp>
      <p:sp>
        <p:nvSpPr>
          <p:cNvPr id="17" name="PlaceHolder 2"/>
          <p:cNvSpPr>
            <a:spLocks noGrp="1"/>
          </p:cNvSpPr>
          <p:nvPr>
            <p:ph type="body"/>
          </p:nvPr>
        </p:nvSpPr>
        <p:spPr>
          <a:xfrm>
            <a:off x="1645920" y="4493160"/>
            <a:ext cx="14457240" cy="11136960"/>
          </a:xfrm>
          <a:prstGeom prst="rect">
            <a:avLst/>
          </a:prstGeom>
        </p:spPr>
        <p:txBody>
          <a:bodyPr lIns="0" rIns="0" tIns="0" bIns="0"/>
          <a:p>
            <a:endParaRPr b="0" lang="en-US" sz="8800" spc="-1" strike="noStrike">
              <a:solidFill>
                <a:srgbClr val="000000"/>
              </a:solidFill>
              <a:uFill>
                <a:solidFill>
                  <a:srgbClr val="ffffff"/>
                </a:solidFill>
              </a:uFill>
              <a:latin typeface="Times New Roman"/>
            </a:endParaRPr>
          </a:p>
        </p:txBody>
      </p:sp>
      <p:sp>
        <p:nvSpPr>
          <p:cNvPr id="18" name="PlaceHolder 3"/>
          <p:cNvSpPr>
            <a:spLocks noGrp="1"/>
          </p:cNvSpPr>
          <p:nvPr>
            <p:ph type="body"/>
          </p:nvPr>
        </p:nvSpPr>
        <p:spPr>
          <a:xfrm>
            <a:off x="16826400" y="4493160"/>
            <a:ext cx="14457240" cy="5312160"/>
          </a:xfrm>
          <a:prstGeom prst="rect">
            <a:avLst/>
          </a:prstGeom>
        </p:spPr>
        <p:txBody>
          <a:bodyPr lIns="0" rIns="0" tIns="0" bIns="0"/>
          <a:p>
            <a:endParaRPr b="0" lang="en-US" sz="8800" spc="-1" strike="noStrike">
              <a:solidFill>
                <a:srgbClr val="000000"/>
              </a:solidFill>
              <a:uFill>
                <a:solidFill>
                  <a:srgbClr val="ffffff"/>
                </a:solidFill>
              </a:uFill>
              <a:latin typeface="Times New Roman"/>
            </a:endParaRPr>
          </a:p>
        </p:txBody>
      </p:sp>
      <p:sp>
        <p:nvSpPr>
          <p:cNvPr id="19" name="PlaceHolder 4"/>
          <p:cNvSpPr>
            <a:spLocks noGrp="1"/>
          </p:cNvSpPr>
          <p:nvPr>
            <p:ph type="body"/>
          </p:nvPr>
        </p:nvSpPr>
        <p:spPr>
          <a:xfrm>
            <a:off x="16826400" y="10310400"/>
            <a:ext cx="14457240" cy="5312160"/>
          </a:xfrm>
          <a:prstGeom prst="rect">
            <a:avLst/>
          </a:prstGeom>
        </p:spPr>
        <p:txBody>
          <a:bodyPr lIns="0" rIns="0" tIns="0" bIns="0"/>
          <a:p>
            <a:endParaRPr b="0" lang="en-US" sz="8800" spc="-1" strike="noStrike">
              <a:solidFill>
                <a:srgbClr val="000000"/>
              </a:solidFill>
              <a:uFill>
                <a:solidFill>
                  <a:srgbClr val="ffffff"/>
                </a:solidFill>
              </a:uFill>
              <a:latin typeface="Times New Roman"/>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645920" y="766080"/>
            <a:ext cx="29626200" cy="3206160"/>
          </a:xfrm>
          <a:prstGeom prst="rect">
            <a:avLst/>
          </a:prstGeom>
        </p:spPr>
        <p:txBody>
          <a:bodyPr lIns="0" rIns="0" tIns="0" bIns="0" anchor="ctr"/>
          <a:p>
            <a:endParaRPr b="0" lang="en-US" sz="2400" spc="-1" strike="noStrike">
              <a:solidFill>
                <a:srgbClr val="000000"/>
              </a:solidFill>
              <a:uFill>
                <a:solidFill>
                  <a:srgbClr val="ffffff"/>
                </a:solidFill>
              </a:uFill>
              <a:latin typeface="Times New Roman"/>
            </a:endParaRPr>
          </a:p>
        </p:txBody>
      </p:sp>
      <p:sp>
        <p:nvSpPr>
          <p:cNvPr id="21" name="PlaceHolder 2"/>
          <p:cNvSpPr>
            <a:spLocks noGrp="1"/>
          </p:cNvSpPr>
          <p:nvPr>
            <p:ph type="body"/>
          </p:nvPr>
        </p:nvSpPr>
        <p:spPr>
          <a:xfrm>
            <a:off x="1645920" y="4493160"/>
            <a:ext cx="14457240" cy="5312160"/>
          </a:xfrm>
          <a:prstGeom prst="rect">
            <a:avLst/>
          </a:prstGeom>
        </p:spPr>
        <p:txBody>
          <a:bodyPr lIns="0" rIns="0" tIns="0" bIns="0"/>
          <a:p>
            <a:endParaRPr b="0" lang="en-US" sz="8800" spc="-1" strike="noStrike">
              <a:solidFill>
                <a:srgbClr val="000000"/>
              </a:solidFill>
              <a:uFill>
                <a:solidFill>
                  <a:srgbClr val="ffffff"/>
                </a:solidFill>
              </a:uFill>
              <a:latin typeface="Times New Roman"/>
            </a:endParaRPr>
          </a:p>
        </p:txBody>
      </p:sp>
      <p:sp>
        <p:nvSpPr>
          <p:cNvPr id="22" name="PlaceHolder 3"/>
          <p:cNvSpPr>
            <a:spLocks noGrp="1"/>
          </p:cNvSpPr>
          <p:nvPr>
            <p:ph type="body"/>
          </p:nvPr>
        </p:nvSpPr>
        <p:spPr>
          <a:xfrm>
            <a:off x="16826400" y="4493160"/>
            <a:ext cx="14457240" cy="5312160"/>
          </a:xfrm>
          <a:prstGeom prst="rect">
            <a:avLst/>
          </a:prstGeom>
        </p:spPr>
        <p:txBody>
          <a:bodyPr lIns="0" rIns="0" tIns="0" bIns="0"/>
          <a:p>
            <a:endParaRPr b="0" lang="en-US" sz="8800" spc="-1" strike="noStrike">
              <a:solidFill>
                <a:srgbClr val="000000"/>
              </a:solidFill>
              <a:uFill>
                <a:solidFill>
                  <a:srgbClr val="ffffff"/>
                </a:solidFill>
              </a:uFill>
              <a:latin typeface="Times New Roman"/>
            </a:endParaRPr>
          </a:p>
        </p:txBody>
      </p:sp>
      <p:sp>
        <p:nvSpPr>
          <p:cNvPr id="23" name="PlaceHolder 4"/>
          <p:cNvSpPr>
            <a:spLocks noGrp="1"/>
          </p:cNvSpPr>
          <p:nvPr>
            <p:ph type="body"/>
          </p:nvPr>
        </p:nvSpPr>
        <p:spPr>
          <a:xfrm>
            <a:off x="1645920" y="10310400"/>
            <a:ext cx="29626200" cy="5312160"/>
          </a:xfrm>
          <a:prstGeom prst="rect">
            <a:avLst/>
          </a:prstGeom>
        </p:spPr>
        <p:txBody>
          <a:bodyPr lIns="0" rIns="0" tIns="0" bIns="0"/>
          <a:p>
            <a:endParaRPr b="0" lang="en-US" sz="8800" spc="-1" strike="noStrike">
              <a:solidFill>
                <a:srgbClr val="000000"/>
              </a:solidFill>
              <a:uFill>
                <a:solidFill>
                  <a:srgbClr val="ffffff"/>
                </a:solidFill>
              </a:uFill>
              <a:latin typeface="Times New Roman"/>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dt"/>
          </p:nvPr>
        </p:nvSpPr>
        <p:spPr>
          <a:xfrm>
            <a:off x="2470320" y="17496000"/>
            <a:ext cx="6857640" cy="1279080"/>
          </a:xfrm>
          <a:prstGeom prst="rect">
            <a:avLst/>
          </a:prstGeom>
        </p:spPr>
        <p:txBody>
          <a:bodyPr lIns="250920" rIns="250920" tIns="125280" bIns="125280"/>
          <a:p>
            <a:endParaRPr b="0" lang="en-US" sz="2400" spc="-1" strike="noStrike">
              <a:solidFill>
                <a:srgbClr val="000000"/>
              </a:solidFill>
              <a:uFill>
                <a:solidFill>
                  <a:srgbClr val="ffffff"/>
                </a:solidFill>
              </a:uFill>
              <a:latin typeface="Times New Roman"/>
            </a:endParaRPr>
          </a:p>
        </p:txBody>
      </p:sp>
      <p:sp>
        <p:nvSpPr>
          <p:cNvPr id="1" name="PlaceHolder 2"/>
          <p:cNvSpPr>
            <a:spLocks noGrp="1"/>
          </p:cNvSpPr>
          <p:nvPr>
            <p:ph type="ftr"/>
          </p:nvPr>
        </p:nvSpPr>
        <p:spPr>
          <a:xfrm>
            <a:off x="11247480" y="17496000"/>
            <a:ext cx="10424880" cy="1279080"/>
          </a:xfrm>
          <a:prstGeom prst="rect">
            <a:avLst/>
          </a:prstGeom>
        </p:spPr>
        <p:txBody>
          <a:bodyPr lIns="250920" rIns="250920" tIns="125280" bIns="125280"/>
          <a:p>
            <a:endParaRPr b="0" lang="en-US" sz="2400" spc="-1" strike="noStrike">
              <a:solidFill>
                <a:srgbClr val="000000"/>
              </a:solidFill>
              <a:uFill>
                <a:solidFill>
                  <a:srgbClr val="ffffff"/>
                </a:solidFill>
              </a:uFill>
              <a:latin typeface="Times New Roman"/>
            </a:endParaRPr>
          </a:p>
        </p:txBody>
      </p:sp>
      <p:sp>
        <p:nvSpPr>
          <p:cNvPr id="2" name="PlaceHolder 3"/>
          <p:cNvSpPr>
            <a:spLocks noGrp="1"/>
          </p:cNvSpPr>
          <p:nvPr>
            <p:ph type="sldNum"/>
          </p:nvPr>
        </p:nvSpPr>
        <p:spPr>
          <a:xfrm>
            <a:off x="23591880" y="17496000"/>
            <a:ext cx="6857640" cy="1279080"/>
          </a:xfrm>
          <a:prstGeom prst="rect">
            <a:avLst/>
          </a:prstGeom>
        </p:spPr>
        <p:txBody>
          <a:bodyPr lIns="250920" rIns="250920" tIns="125280" bIns="125280"/>
          <a:p>
            <a:pPr algn="r">
              <a:lnSpc>
                <a:spcPct val="100000"/>
              </a:lnSpc>
            </a:pPr>
            <a:fld id="{AC39BCE2-203D-4663-8CF3-BD67A26E7CE7}" type="slidenum">
              <a:rPr b="0" lang="en-US" sz="38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slideLayout" Target="../slideLayouts/slideLayout1.xml"/><Relationship Id="rId9"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CustomShape 1"/>
          <p:cNvSpPr/>
          <p:nvPr/>
        </p:nvSpPr>
        <p:spPr>
          <a:xfrm>
            <a:off x="1371600" y="2886840"/>
            <a:ext cx="30860640" cy="456120"/>
          </a:xfrm>
          <a:prstGeom prst="rect">
            <a:avLst/>
          </a:prstGeom>
          <a:noFill/>
          <a:ln w="9360">
            <a:noFill/>
          </a:ln>
        </p:spPr>
        <p:style>
          <a:lnRef idx="0"/>
          <a:fillRef idx="0"/>
          <a:effectRef idx="0"/>
          <a:fontRef idx="minor"/>
        </p:style>
        <p:txBody>
          <a:bodyPr lIns="0" rIns="0" tIns="45000" bIns="45000"/>
          <a:p>
            <a:pPr>
              <a:lnSpc>
                <a:spcPct val="100000"/>
              </a:lnSpc>
            </a:pPr>
            <a:r>
              <a:rPr b="0" lang="en-US" sz="2400" spc="-1" strike="noStrike" baseline="30000">
                <a:solidFill>
                  <a:srgbClr val="808080"/>
                </a:solidFill>
                <a:uFill>
                  <a:solidFill>
                    <a:srgbClr val="ffffff"/>
                  </a:solidFill>
                </a:uFill>
                <a:latin typeface="Calibri"/>
                <a:ea typeface="Calibri"/>
              </a:rPr>
              <a:t>1</a:t>
            </a:r>
            <a:r>
              <a:rPr b="0" lang="en-US" sz="2400" spc="-1" strike="noStrike">
                <a:solidFill>
                  <a:srgbClr val="808080"/>
                </a:solidFill>
                <a:uFill>
                  <a:solidFill>
                    <a:srgbClr val="ffffff"/>
                  </a:solidFill>
                </a:uFill>
                <a:latin typeface="Calibri"/>
                <a:ea typeface="Calibri"/>
              </a:rPr>
              <a:t>Northwestern Institute of Complex Systems, Northwestern University, Evanston Illinois 60208, USA, </a:t>
            </a:r>
            <a:r>
              <a:rPr b="0" lang="en-US" sz="2400" spc="-1" strike="noStrike" baseline="30000">
                <a:solidFill>
                  <a:srgbClr val="808080"/>
                </a:solidFill>
                <a:uFill>
                  <a:solidFill>
                    <a:srgbClr val="ffffff"/>
                  </a:solidFill>
                </a:uFill>
                <a:latin typeface="Calibri"/>
                <a:ea typeface="Calibri"/>
              </a:rPr>
              <a:t>2</a:t>
            </a:r>
            <a:r>
              <a:rPr b="0" lang="en-US" sz="2400" spc="-1" strike="noStrike">
                <a:solidFill>
                  <a:srgbClr val="808080"/>
                </a:solidFill>
                <a:uFill>
                  <a:solidFill>
                    <a:srgbClr val="ffffff"/>
                  </a:solidFill>
                </a:uFill>
                <a:latin typeface="Calibri"/>
                <a:ea typeface="Calibri"/>
              </a:rPr>
              <a:t>Department of Chemical and Biological Engineering, Northwestern University, Evanston Illinois 60208, USA</a:t>
            </a:r>
            <a:endParaRPr b="0" lang="en-US" sz="1800" spc="-1" strike="noStrike">
              <a:solidFill>
                <a:srgbClr val="000000"/>
              </a:solidFill>
              <a:uFill>
                <a:solidFill>
                  <a:srgbClr val="ffffff"/>
                </a:solidFill>
              </a:uFill>
              <a:latin typeface="Arial"/>
            </a:endParaRPr>
          </a:p>
        </p:txBody>
      </p:sp>
      <p:sp>
        <p:nvSpPr>
          <p:cNvPr id="43" name="CustomShape 2"/>
          <p:cNvSpPr/>
          <p:nvPr/>
        </p:nvSpPr>
        <p:spPr>
          <a:xfrm>
            <a:off x="1368720" y="3352680"/>
            <a:ext cx="9677160" cy="639000"/>
          </a:xfrm>
          <a:prstGeom prst="rect">
            <a:avLst/>
          </a:prstGeom>
          <a:noFill/>
          <a:ln w="9360">
            <a:noFill/>
          </a:ln>
        </p:spPr>
        <p:style>
          <a:lnRef idx="0"/>
          <a:fillRef idx="0"/>
          <a:effectRef idx="0"/>
          <a:fontRef idx="minor"/>
        </p:style>
        <p:txBody>
          <a:bodyPr lIns="90000" rIns="90000" tIns="45000" bIns="45000"/>
          <a:p>
            <a:pPr>
              <a:lnSpc>
                <a:spcPct val="100000"/>
              </a:lnSpc>
            </a:pPr>
            <a:r>
              <a:rPr b="0" lang="en-US" sz="3600" spc="-1" strike="noStrike">
                <a:solidFill>
                  <a:srgbClr val="414385"/>
                </a:solidFill>
                <a:uFill>
                  <a:solidFill>
                    <a:srgbClr val="ffffff"/>
                  </a:solidFill>
                </a:uFill>
                <a:latin typeface="Calibri"/>
                <a:ea typeface="Calibri"/>
              </a:rPr>
              <a:t>Introduction</a:t>
            </a:r>
            <a:endParaRPr b="0" lang="en-US" sz="1800" spc="-1" strike="noStrike">
              <a:solidFill>
                <a:srgbClr val="000000"/>
              </a:solidFill>
              <a:uFill>
                <a:solidFill>
                  <a:srgbClr val="ffffff"/>
                </a:solidFill>
              </a:uFill>
              <a:latin typeface="Arial"/>
            </a:endParaRPr>
          </a:p>
        </p:txBody>
      </p:sp>
      <p:sp>
        <p:nvSpPr>
          <p:cNvPr id="44" name="CustomShape 3"/>
          <p:cNvSpPr/>
          <p:nvPr/>
        </p:nvSpPr>
        <p:spPr>
          <a:xfrm>
            <a:off x="22326480" y="15773400"/>
            <a:ext cx="9143640" cy="395280"/>
          </a:xfrm>
          <a:prstGeom prst="rect">
            <a:avLst/>
          </a:prstGeom>
          <a:noFill/>
          <a:ln w="9360">
            <a:noFill/>
          </a:ln>
        </p:spPr>
        <p:style>
          <a:lnRef idx="0"/>
          <a:fillRef idx="0"/>
          <a:effectRef idx="0"/>
          <a:fontRef idx="minor"/>
        </p:style>
        <p:txBody>
          <a:bodyPr lIns="90000" rIns="90000" tIns="45000" bIns="45000"/>
          <a:p>
            <a:pPr marL="457200" indent="-456840">
              <a:lnSpc>
                <a:spcPct val="100000"/>
              </a:lnSpc>
              <a:buClr>
                <a:srgbClr val="000000"/>
              </a:buClr>
              <a:buFont typeface="Symbol" charset="2"/>
              <a:buChar char=""/>
            </a:pPr>
            <a:r>
              <a:rPr b="0" lang="en-US" sz="2000" spc="-1" strike="noStrike">
                <a:solidFill>
                  <a:srgbClr val="000000"/>
                </a:solidFill>
                <a:uFill>
                  <a:solidFill>
                    <a:srgbClr val="ffffff"/>
                  </a:solidFill>
                </a:uFill>
                <a:latin typeface="Calibri"/>
                <a:ea typeface="Calibri"/>
              </a:rPr>
              <a:t>Text here</a:t>
            </a:r>
            <a:endParaRPr b="0" lang="en-US" sz="1800" spc="-1" strike="noStrike">
              <a:solidFill>
                <a:srgbClr val="000000"/>
              </a:solidFill>
              <a:uFill>
                <a:solidFill>
                  <a:srgbClr val="ffffff"/>
                </a:solidFill>
              </a:uFill>
              <a:latin typeface="Arial"/>
            </a:endParaRPr>
          </a:p>
        </p:txBody>
      </p:sp>
      <p:sp>
        <p:nvSpPr>
          <p:cNvPr id="45" name="CustomShape 4"/>
          <p:cNvSpPr/>
          <p:nvPr/>
        </p:nvSpPr>
        <p:spPr>
          <a:xfrm>
            <a:off x="1371600" y="10345680"/>
            <a:ext cx="9677160" cy="639000"/>
          </a:xfrm>
          <a:prstGeom prst="rect">
            <a:avLst/>
          </a:prstGeom>
          <a:noFill/>
          <a:ln w="9360">
            <a:noFill/>
          </a:ln>
        </p:spPr>
        <p:style>
          <a:lnRef idx="0"/>
          <a:fillRef idx="0"/>
          <a:effectRef idx="0"/>
          <a:fontRef idx="minor"/>
        </p:style>
        <p:txBody>
          <a:bodyPr lIns="90000" rIns="90000" tIns="45000" bIns="45000"/>
          <a:p>
            <a:pPr>
              <a:lnSpc>
                <a:spcPct val="100000"/>
              </a:lnSpc>
            </a:pPr>
            <a:r>
              <a:rPr b="0" lang="en-US" sz="3600" spc="-1" strike="noStrike">
                <a:solidFill>
                  <a:srgbClr val="414385"/>
                </a:solidFill>
                <a:uFill>
                  <a:solidFill>
                    <a:srgbClr val="ffffff"/>
                  </a:solidFill>
                </a:uFill>
                <a:latin typeface="Arial"/>
              </a:rPr>
              <a:t>Embedding of Documents</a:t>
            </a:r>
            <a:endParaRPr b="0" lang="en-US" sz="1800" spc="-1" strike="noStrike">
              <a:solidFill>
                <a:srgbClr val="000000"/>
              </a:solidFill>
              <a:uFill>
                <a:solidFill>
                  <a:srgbClr val="ffffff"/>
                </a:solidFill>
              </a:uFill>
              <a:latin typeface="Arial"/>
            </a:endParaRPr>
          </a:p>
        </p:txBody>
      </p:sp>
      <p:sp>
        <p:nvSpPr>
          <p:cNvPr id="46" name="CustomShape 5"/>
          <p:cNvSpPr/>
          <p:nvPr/>
        </p:nvSpPr>
        <p:spPr>
          <a:xfrm>
            <a:off x="11966400" y="3352680"/>
            <a:ext cx="9677160" cy="639000"/>
          </a:xfrm>
          <a:prstGeom prst="rect">
            <a:avLst/>
          </a:prstGeom>
          <a:noFill/>
          <a:ln w="9360">
            <a:noFill/>
          </a:ln>
        </p:spPr>
        <p:style>
          <a:lnRef idx="0"/>
          <a:fillRef idx="0"/>
          <a:effectRef idx="0"/>
          <a:fontRef idx="minor"/>
        </p:style>
        <p:txBody>
          <a:bodyPr lIns="90000" rIns="90000" tIns="45000" bIns="45000"/>
          <a:p>
            <a:pPr>
              <a:lnSpc>
                <a:spcPct val="100000"/>
              </a:lnSpc>
            </a:pPr>
            <a:r>
              <a:rPr b="0" lang="en-US" sz="3600" spc="-1" strike="noStrike">
                <a:solidFill>
                  <a:srgbClr val="414385"/>
                </a:solidFill>
                <a:uFill>
                  <a:solidFill>
                    <a:srgbClr val="ffffff"/>
                  </a:solidFill>
                </a:uFill>
                <a:latin typeface="Calibri"/>
                <a:ea typeface="Calibri"/>
              </a:rPr>
              <a:t>How meaningful is the embedding?</a:t>
            </a:r>
            <a:endParaRPr b="0" lang="en-US" sz="1800" spc="-1" strike="noStrike">
              <a:solidFill>
                <a:srgbClr val="000000"/>
              </a:solidFill>
              <a:uFill>
                <a:solidFill>
                  <a:srgbClr val="ffffff"/>
                </a:solidFill>
              </a:uFill>
              <a:latin typeface="Arial"/>
            </a:endParaRPr>
          </a:p>
        </p:txBody>
      </p:sp>
      <p:sp>
        <p:nvSpPr>
          <p:cNvPr id="47" name="CustomShape 6"/>
          <p:cNvSpPr/>
          <p:nvPr/>
        </p:nvSpPr>
        <p:spPr>
          <a:xfrm>
            <a:off x="22402800" y="15087600"/>
            <a:ext cx="9143640" cy="639000"/>
          </a:xfrm>
          <a:prstGeom prst="rect">
            <a:avLst/>
          </a:prstGeom>
          <a:noFill/>
          <a:ln w="9360">
            <a:noFill/>
          </a:ln>
        </p:spPr>
        <p:style>
          <a:lnRef idx="0"/>
          <a:fillRef idx="0"/>
          <a:effectRef idx="0"/>
          <a:fontRef idx="minor"/>
        </p:style>
        <p:txBody>
          <a:bodyPr lIns="90000" rIns="90000" tIns="45000" bIns="45000"/>
          <a:p>
            <a:pPr>
              <a:lnSpc>
                <a:spcPct val="100000"/>
              </a:lnSpc>
            </a:pPr>
            <a:r>
              <a:rPr b="0" lang="en-US" sz="3600" spc="-1" strike="noStrike">
                <a:solidFill>
                  <a:srgbClr val="414385"/>
                </a:solidFill>
                <a:uFill>
                  <a:solidFill>
                    <a:srgbClr val="ffffff"/>
                  </a:solidFill>
                </a:uFill>
                <a:latin typeface="Arial"/>
              </a:rPr>
              <a:t>Conclusions or directions</a:t>
            </a:r>
            <a:endParaRPr b="0" lang="en-US" sz="1800" spc="-1" strike="noStrike">
              <a:solidFill>
                <a:srgbClr val="000000"/>
              </a:solidFill>
              <a:uFill>
                <a:solidFill>
                  <a:srgbClr val="ffffff"/>
                </a:solidFill>
              </a:uFill>
              <a:latin typeface="Arial"/>
            </a:endParaRPr>
          </a:p>
        </p:txBody>
      </p:sp>
      <p:sp>
        <p:nvSpPr>
          <p:cNvPr id="48" name="CustomShape 7"/>
          <p:cNvSpPr/>
          <p:nvPr/>
        </p:nvSpPr>
        <p:spPr>
          <a:xfrm>
            <a:off x="1371600" y="1096560"/>
            <a:ext cx="30857760" cy="1674720"/>
          </a:xfrm>
          <a:prstGeom prst="rect">
            <a:avLst/>
          </a:prstGeom>
          <a:noFill/>
          <a:ln w="9360">
            <a:noFill/>
          </a:ln>
        </p:spPr>
        <p:style>
          <a:lnRef idx="0"/>
          <a:fillRef idx="0"/>
          <a:effectRef idx="0"/>
          <a:fontRef idx="minor"/>
        </p:style>
        <p:txBody>
          <a:bodyPr lIns="0" rIns="0" tIns="45000" bIns="45000"/>
          <a:p>
            <a:pPr>
              <a:lnSpc>
                <a:spcPts val="2117"/>
              </a:lnSpc>
            </a:pPr>
            <a:r>
              <a:rPr b="0" lang="en-US" sz="5400" spc="-1" strike="noStrike">
                <a:solidFill>
                  <a:srgbClr val="414385"/>
                </a:solidFill>
                <a:uFill>
                  <a:solidFill>
                    <a:srgbClr val="ffffff"/>
                  </a:solidFill>
                </a:uFill>
                <a:latin typeface="Calibri"/>
                <a:ea typeface="Calibri"/>
              </a:rPr>
              <a:t>Measuring Textual Similarity of Scientific Papers to Predict Growth and Decline of Disciplines</a:t>
            </a:r>
            <a:endParaRPr b="0" lang="en-US" sz="1800" spc="-1" strike="noStrike">
              <a:solidFill>
                <a:srgbClr val="000000"/>
              </a:solidFill>
              <a:uFill>
                <a:solidFill>
                  <a:srgbClr val="ffffff"/>
                </a:solidFill>
              </a:uFill>
              <a:latin typeface="Arial"/>
            </a:endParaRPr>
          </a:p>
          <a:p>
            <a:pPr>
              <a:lnSpc>
                <a:spcPts val="2117"/>
              </a:lnSpc>
            </a:pPr>
            <a:r>
              <a:rPr b="0" lang="en-US" sz="3600" spc="-1" strike="noStrike">
                <a:solidFill>
                  <a:srgbClr val="606060"/>
                </a:solidFill>
                <a:uFill>
                  <a:solidFill>
                    <a:srgbClr val="ffffff"/>
                  </a:solidFill>
                </a:uFill>
                <a:latin typeface="Times New Roman"/>
                <a:ea typeface="Calibri"/>
              </a:rPr>
              <a:t>Jared Lorince</a:t>
            </a:r>
            <a:r>
              <a:rPr b="0" lang="en-US" sz="3600" spc="-1" strike="noStrike" baseline="30000">
                <a:solidFill>
                  <a:srgbClr val="606060"/>
                </a:solidFill>
                <a:uFill>
                  <a:solidFill>
                    <a:srgbClr val="ffffff"/>
                  </a:solidFill>
                </a:uFill>
                <a:latin typeface="Times New Roman"/>
                <a:ea typeface="Calibri"/>
              </a:rPr>
              <a:t>1</a:t>
            </a:r>
            <a:r>
              <a:rPr b="0" lang="en-US" sz="3600" spc="-1" strike="noStrike">
                <a:solidFill>
                  <a:srgbClr val="606060"/>
                </a:solidFill>
                <a:uFill>
                  <a:solidFill>
                    <a:srgbClr val="ffffff"/>
                  </a:solidFill>
                </a:uFill>
                <a:latin typeface="Times New Roman"/>
                <a:ea typeface="Calibri"/>
              </a:rPr>
              <a:t>, Martin Gerlach</a:t>
            </a:r>
            <a:r>
              <a:rPr b="0" lang="en-US" sz="3600" spc="-1" strike="noStrike" baseline="30000">
                <a:solidFill>
                  <a:srgbClr val="606060"/>
                </a:solidFill>
                <a:uFill>
                  <a:solidFill>
                    <a:srgbClr val="ffffff"/>
                  </a:solidFill>
                </a:uFill>
                <a:latin typeface="Times New Roman"/>
                <a:ea typeface="Calibri"/>
              </a:rPr>
              <a:t>2</a:t>
            </a:r>
            <a:r>
              <a:rPr b="0" lang="en-US" sz="3600" spc="-1" strike="noStrike">
                <a:solidFill>
                  <a:srgbClr val="606060"/>
                </a:solidFill>
                <a:uFill>
                  <a:solidFill>
                    <a:srgbClr val="ffffff"/>
                  </a:solidFill>
                </a:uFill>
                <a:latin typeface="Times New Roman"/>
                <a:ea typeface="Calibri"/>
              </a:rPr>
              <a:t>, Diego F. M. Oliveira</a:t>
            </a:r>
            <a:r>
              <a:rPr b="0" lang="en-US" sz="3600" spc="-1" strike="noStrike" baseline="30000">
                <a:solidFill>
                  <a:srgbClr val="606060"/>
                </a:solidFill>
                <a:uFill>
                  <a:solidFill>
                    <a:srgbClr val="ffffff"/>
                  </a:solidFill>
                </a:uFill>
                <a:latin typeface="Times New Roman"/>
                <a:ea typeface="Calibri"/>
              </a:rPr>
              <a:t>1,2</a:t>
            </a:r>
            <a:r>
              <a:rPr b="0" lang="en-US" sz="3600" spc="-1" strike="noStrike">
                <a:solidFill>
                  <a:srgbClr val="606060"/>
                </a:solidFill>
                <a:uFill>
                  <a:solidFill>
                    <a:srgbClr val="ffffff"/>
                  </a:solidFill>
                </a:uFill>
                <a:latin typeface="Times New Roman"/>
                <a:ea typeface="Calibri"/>
              </a:rPr>
              <a:t>, Brian Uzzi</a:t>
            </a:r>
            <a:r>
              <a:rPr b="0" lang="en-US" sz="3600" spc="-1" strike="noStrike" baseline="30000">
                <a:solidFill>
                  <a:srgbClr val="606060"/>
                </a:solidFill>
                <a:uFill>
                  <a:solidFill>
                    <a:srgbClr val="ffffff"/>
                  </a:solidFill>
                </a:uFill>
                <a:latin typeface="Times New Roman"/>
                <a:ea typeface="Calibri"/>
              </a:rPr>
              <a:t>1</a:t>
            </a:r>
            <a:endParaRPr b="0" lang="en-US" sz="1800" spc="-1" strike="noStrike">
              <a:solidFill>
                <a:srgbClr val="000000"/>
              </a:solidFill>
              <a:uFill>
                <a:solidFill>
                  <a:srgbClr val="ffffff"/>
                </a:solidFill>
              </a:uFill>
              <a:latin typeface="Arial"/>
            </a:endParaRPr>
          </a:p>
        </p:txBody>
      </p:sp>
      <p:sp>
        <p:nvSpPr>
          <p:cNvPr id="49" name="Line 8"/>
          <p:cNvSpPr/>
          <p:nvPr/>
        </p:nvSpPr>
        <p:spPr>
          <a:xfrm>
            <a:off x="1371600" y="914400"/>
            <a:ext cx="30175200" cy="103680"/>
          </a:xfrm>
          <a:prstGeom prst="line">
            <a:avLst/>
          </a:prstGeom>
          <a:ln w="38160">
            <a:solidFill>
              <a:srgbClr val="6d6e71"/>
            </a:solidFill>
            <a:round/>
          </a:ln>
        </p:spPr>
        <p:style>
          <a:lnRef idx="0"/>
          <a:fillRef idx="0"/>
          <a:effectRef idx="0"/>
          <a:fontRef idx="minor"/>
        </p:style>
      </p:sp>
      <p:sp>
        <p:nvSpPr>
          <p:cNvPr id="50" name="Line 9"/>
          <p:cNvSpPr/>
          <p:nvPr/>
        </p:nvSpPr>
        <p:spPr>
          <a:xfrm>
            <a:off x="1371600" y="2810160"/>
            <a:ext cx="30175200" cy="52920"/>
          </a:xfrm>
          <a:prstGeom prst="line">
            <a:avLst/>
          </a:prstGeom>
          <a:ln w="12600">
            <a:solidFill>
              <a:srgbClr val="6d6e71"/>
            </a:solidFill>
            <a:round/>
          </a:ln>
        </p:spPr>
        <p:style>
          <a:lnRef idx="0"/>
          <a:fillRef idx="0"/>
          <a:effectRef idx="0"/>
          <a:fontRef idx="minor"/>
        </p:style>
      </p:sp>
      <p:sp>
        <p:nvSpPr>
          <p:cNvPr id="51" name="Line 10"/>
          <p:cNvSpPr/>
          <p:nvPr/>
        </p:nvSpPr>
        <p:spPr>
          <a:xfrm>
            <a:off x="1371600" y="3962160"/>
            <a:ext cx="9144000" cy="360"/>
          </a:xfrm>
          <a:prstGeom prst="line">
            <a:avLst/>
          </a:prstGeom>
          <a:ln w="12600">
            <a:solidFill>
              <a:srgbClr val="6d6e71"/>
            </a:solidFill>
            <a:round/>
          </a:ln>
        </p:spPr>
        <p:style>
          <a:lnRef idx="0"/>
          <a:fillRef idx="0"/>
          <a:effectRef idx="0"/>
          <a:fontRef idx="minor"/>
        </p:style>
      </p:sp>
      <p:sp>
        <p:nvSpPr>
          <p:cNvPr id="52" name="Line 11"/>
          <p:cNvSpPr/>
          <p:nvPr/>
        </p:nvSpPr>
        <p:spPr>
          <a:xfrm>
            <a:off x="1368360" y="10972800"/>
            <a:ext cx="9144000" cy="360"/>
          </a:xfrm>
          <a:prstGeom prst="line">
            <a:avLst/>
          </a:prstGeom>
          <a:ln w="12600">
            <a:solidFill>
              <a:srgbClr val="6d6e71"/>
            </a:solidFill>
            <a:round/>
          </a:ln>
        </p:spPr>
        <p:style>
          <a:lnRef idx="0"/>
          <a:fillRef idx="0"/>
          <a:effectRef idx="0"/>
          <a:fontRef idx="minor"/>
        </p:style>
      </p:sp>
      <p:sp>
        <p:nvSpPr>
          <p:cNvPr id="53" name="Line 12"/>
          <p:cNvSpPr/>
          <p:nvPr/>
        </p:nvSpPr>
        <p:spPr>
          <a:xfrm>
            <a:off x="11963160" y="3979800"/>
            <a:ext cx="9144000" cy="360"/>
          </a:xfrm>
          <a:prstGeom prst="line">
            <a:avLst/>
          </a:prstGeom>
          <a:ln w="12600">
            <a:solidFill>
              <a:srgbClr val="6d6e71"/>
            </a:solidFill>
            <a:round/>
          </a:ln>
        </p:spPr>
        <p:style>
          <a:lnRef idx="0"/>
          <a:fillRef idx="0"/>
          <a:effectRef idx="0"/>
          <a:fontRef idx="minor"/>
        </p:style>
      </p:sp>
      <p:sp>
        <p:nvSpPr>
          <p:cNvPr id="54" name="Line 13"/>
          <p:cNvSpPr/>
          <p:nvPr/>
        </p:nvSpPr>
        <p:spPr>
          <a:xfrm>
            <a:off x="22326480" y="15697080"/>
            <a:ext cx="9144000" cy="36720"/>
          </a:xfrm>
          <a:prstGeom prst="line">
            <a:avLst/>
          </a:prstGeom>
          <a:ln w="12600">
            <a:solidFill>
              <a:srgbClr val="6d6e71"/>
            </a:solidFill>
            <a:round/>
          </a:ln>
        </p:spPr>
        <p:style>
          <a:lnRef idx="0"/>
          <a:fillRef idx="0"/>
          <a:effectRef idx="0"/>
          <a:fontRef idx="minor"/>
        </p:style>
      </p:sp>
      <p:sp>
        <p:nvSpPr>
          <p:cNvPr id="55" name="CustomShape 14"/>
          <p:cNvSpPr/>
          <p:nvPr/>
        </p:nvSpPr>
        <p:spPr>
          <a:xfrm>
            <a:off x="1366560" y="4096800"/>
            <a:ext cx="9162000" cy="4359240"/>
          </a:xfrm>
          <a:prstGeom prst="rect">
            <a:avLst/>
          </a:prstGeom>
          <a:noFill/>
          <a:ln>
            <a:noFill/>
          </a:ln>
        </p:spPr>
        <p:style>
          <a:lnRef idx="0"/>
          <a:fillRef idx="0"/>
          <a:effectRef idx="0"/>
          <a:fontRef idx="minor"/>
        </p:style>
        <p:txBody>
          <a:bodyPr lIns="90000" rIns="90000" tIns="45000" bIns="45000"/>
          <a:p>
            <a:pPr algn="just">
              <a:lnSpc>
                <a:spcPct val="100000"/>
              </a:lnSpc>
            </a:pPr>
            <a:r>
              <a:rPr b="0" lang="en-US" sz="2000" spc="-1" strike="noStrike">
                <a:solidFill>
                  <a:srgbClr val="000000"/>
                </a:solidFill>
                <a:uFill>
                  <a:solidFill>
                    <a:srgbClr val="ffffff"/>
                  </a:solidFill>
                </a:uFill>
                <a:latin typeface="Calibri"/>
                <a:ea typeface="Calibri"/>
              </a:rPr>
              <a:t>With increasing number of articles published every year, comes the need for an automatic organization based on their semantic content aiming at obtaining the so called maps of science [?]. While most approaches are based on the analysis of citations. In recent years, the availability of the actual content of the articles sparked an interest in the large-scale analysis of texts revealing the organization and evolution of scientific fields [?].  However, most of the works approach the problem on an aggregate level of, e.g., journals or (pre-defined) fields. Here, our goal is to quantify the semantic relationship between individual articles. The questions we are trying to answer are: Where are new articles added in the semantic space? How are new topics or regions in space populated? Refer to the dense region of the research frontier? How do people choose their research, e.g. experiments (Rzhetsky, PNAS 2015).</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p:txBody>
      </p:sp>
      <p:sp>
        <p:nvSpPr>
          <p:cNvPr id="56" name="CustomShape 15"/>
          <p:cNvSpPr/>
          <p:nvPr/>
        </p:nvSpPr>
        <p:spPr>
          <a:xfrm>
            <a:off x="1635120" y="15746760"/>
            <a:ext cx="9143640" cy="3139560"/>
          </a:xfrm>
          <a:prstGeom prst="rect">
            <a:avLst/>
          </a:prstGeom>
          <a:noFill/>
          <a:ln>
            <a:noFill/>
          </a:ln>
        </p:spPr>
        <p:style>
          <a:lnRef idx="0"/>
          <a:fillRef idx="0"/>
          <a:effectRef idx="0"/>
          <a:fontRef idx="minor"/>
        </p:style>
        <p:txBody>
          <a:bodyPr lIns="90000" rIns="90000" tIns="45000" bIns="45000"/>
          <a:p>
            <a:pPr algn="just">
              <a:lnSpc>
                <a:spcPct val="100000"/>
              </a:lnSpc>
            </a:pPr>
            <a:r>
              <a:rPr b="0" i="1" lang="en-US" sz="2000" spc="-1" strike="noStrike">
                <a:solidFill>
                  <a:srgbClr val="000000"/>
                </a:solidFill>
                <a:uFill>
                  <a:solidFill>
                    <a:srgbClr val="ffffff"/>
                  </a:solidFill>
                </a:uFill>
                <a:latin typeface="Calibri"/>
                <a:ea typeface="Calibri"/>
              </a:rPr>
              <a:t>Visualization of the semantic space of WoS-abstracts. Each point is a publication and proximity between points corresponds to textual similarity. (a) All WoS abstracts, colored by subject heading. (b) and (c) Subsets of (a) for two example disciplines, colored by publication decade (1990s vs. 2000s). Differences in density of red vs. green points across the network suggest semantic change in the papers published within a discipline over time. Note that this projection captures the full picture only to some degree, that is this embedding only tries to preserve the relation between papers that are close</a:t>
            </a:r>
            <a:endParaRPr b="0" lang="en-US" sz="1800" spc="-1" strike="noStrike">
              <a:solidFill>
                <a:srgbClr val="000000"/>
              </a:solidFill>
              <a:uFill>
                <a:solidFill>
                  <a:srgbClr val="ffffff"/>
                </a:solidFill>
              </a:uFill>
              <a:latin typeface="Arial"/>
            </a:endParaRPr>
          </a:p>
          <a:p>
            <a:pPr algn="just">
              <a:lnSpc>
                <a:spcPct val="100000"/>
              </a:lnSpc>
            </a:pPr>
            <a:r>
              <a:rPr b="0" i="1" lang="en-US" sz="2000" spc="-1" strike="noStrike">
                <a:solidFill>
                  <a:srgbClr val="6d6e71"/>
                </a:solidFill>
                <a:uFill>
                  <a:solidFill>
                    <a:srgbClr val="ffffff"/>
                  </a:solidFill>
                </a:uFill>
                <a:latin typeface="Calibri"/>
                <a:ea typeface="Calibri"/>
              </a:rPr>
              <a:t>
</a:t>
            </a:r>
            <a:endParaRPr b="0" lang="en-US" sz="1800" spc="-1" strike="noStrike">
              <a:solidFill>
                <a:srgbClr val="000000"/>
              </a:solidFill>
              <a:uFill>
                <a:solidFill>
                  <a:srgbClr val="ffffff"/>
                </a:solidFill>
              </a:uFill>
              <a:latin typeface="Arial"/>
            </a:endParaRPr>
          </a:p>
        </p:txBody>
      </p:sp>
      <p:sp>
        <p:nvSpPr>
          <p:cNvPr id="57" name="CustomShape 16"/>
          <p:cNvSpPr/>
          <p:nvPr/>
        </p:nvSpPr>
        <p:spPr>
          <a:xfrm>
            <a:off x="11963520" y="4145040"/>
            <a:ext cx="9143640" cy="3444480"/>
          </a:xfrm>
          <a:prstGeom prst="rect">
            <a:avLst/>
          </a:prstGeom>
          <a:noFill/>
          <a:ln>
            <a:noFill/>
          </a:ln>
        </p:spPr>
        <p:style>
          <a:lnRef idx="0"/>
          <a:fillRef idx="0"/>
          <a:effectRef idx="0"/>
          <a:fontRef idx="minor"/>
        </p:style>
        <p:txBody>
          <a:bodyPr lIns="90000" rIns="90000" tIns="45000" bIns="45000"/>
          <a:p>
            <a:pPr algn="just">
              <a:lnSpc>
                <a:spcPct val="100000"/>
              </a:lnSpc>
            </a:pPr>
            <a:r>
              <a:rPr b="1" lang="en-US" sz="2000" spc="-1" strike="noStrike">
                <a:solidFill>
                  <a:srgbClr val="000000"/>
                </a:solidFill>
                <a:uFill>
                  <a:solidFill>
                    <a:srgbClr val="ffffff"/>
                  </a:solidFill>
                </a:uFill>
                <a:latin typeface="Times New Roman"/>
              </a:rPr>
              <a:t>Robustness with respect to parameters in doc2vec</a:t>
            </a:r>
            <a:r>
              <a:rPr b="0" lang="en-US" sz="2000" spc="-1" strike="noStrike">
                <a:solidFill>
                  <a:srgbClr val="000000"/>
                </a:solidFill>
                <a:uFill>
                  <a:solidFill>
                    <a:srgbClr val="ffffff"/>
                  </a:solidFill>
                </a:uFill>
                <a:latin typeface="Times New Roman"/>
              </a:rPr>
              <a:t> - The embedding doc2vec-model has a bunch of free parameters, e.g. number of dimensions or size of the context-window. Here, we compare the embeddings obtained with different parameter-settings. While the absolute values of distances change, the relative order of distances among articles is largely conserved. We sample N pairs of articles and calculate the distance in each space. We can then calculate the rank-correlation for both sets of distances.  Observe that in the 200-dimensionsal space papers get separated into two big chunks (bi-modal marginal distribution). This might be an indication that it resolves additional structure that the 100-dimensional model is not able to resolve.</a:t>
            </a:r>
            <a:endParaRPr b="0" lang="en-US" sz="1800" spc="-1" strike="noStrike">
              <a:solidFill>
                <a:srgbClr val="000000"/>
              </a:solidFill>
              <a:uFill>
                <a:solidFill>
                  <a:srgbClr val="ffffff"/>
                </a:solidFill>
              </a:uFill>
              <a:latin typeface="Arial"/>
            </a:endParaRPr>
          </a:p>
          <a:p>
            <a:pPr algn="just">
              <a:lnSpc>
                <a:spcPct val="100000"/>
              </a:lnSpc>
            </a:pPr>
            <a:r>
              <a:rPr b="0" i="1" lang="en-US" sz="2000" spc="-1" strike="noStrike">
                <a:solidFill>
                  <a:srgbClr val="6d6e71"/>
                </a:solidFill>
                <a:uFill>
                  <a:solidFill>
                    <a:srgbClr val="ffffff"/>
                  </a:solidFill>
                </a:uFill>
                <a:latin typeface="Calibri"/>
                <a:ea typeface="Calibri"/>
              </a:rPr>
              <a:t>
</a:t>
            </a:r>
            <a:endParaRPr b="0" lang="en-US" sz="1800" spc="-1" strike="noStrike">
              <a:solidFill>
                <a:srgbClr val="000000"/>
              </a:solidFill>
              <a:uFill>
                <a:solidFill>
                  <a:srgbClr val="ffffff"/>
                </a:solidFill>
              </a:uFill>
              <a:latin typeface="Arial"/>
            </a:endParaRPr>
          </a:p>
        </p:txBody>
      </p:sp>
      <p:pic>
        <p:nvPicPr>
          <p:cNvPr id="58" name="Picture 2" descr=""/>
          <p:cNvPicPr/>
          <p:nvPr/>
        </p:nvPicPr>
        <p:blipFill>
          <a:blip r:embed="rId1"/>
          <a:stretch/>
        </p:blipFill>
        <p:spPr>
          <a:xfrm>
            <a:off x="1366560" y="12420000"/>
            <a:ext cx="9655920" cy="3295800"/>
          </a:xfrm>
          <a:prstGeom prst="rect">
            <a:avLst/>
          </a:prstGeom>
          <a:ln>
            <a:noFill/>
          </a:ln>
        </p:spPr>
      </p:pic>
      <p:sp>
        <p:nvSpPr>
          <p:cNvPr id="59" name="CustomShape 17"/>
          <p:cNvSpPr/>
          <p:nvPr/>
        </p:nvSpPr>
        <p:spPr>
          <a:xfrm>
            <a:off x="1635120" y="11086920"/>
            <a:ext cx="8876880" cy="118764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a:solidFill>
                  <a:srgbClr val="000000"/>
                </a:solidFill>
                <a:uFill>
                  <a:solidFill>
                    <a:srgbClr val="ffffff"/>
                  </a:solidFill>
                </a:uFill>
                <a:latin typeface="Calibri"/>
                <a:ea typeface="Calibri"/>
              </a:rPr>
              <a:t>This space is constructed via so-called doc2vec based on the abstracts of the papers. Our hypothesis is that the resulting space captures some notion of semantic content of papers.</a:t>
            </a:r>
            <a:endParaRPr b="0" lang="en-US" sz="1800" spc="-1" strike="noStrike">
              <a:solidFill>
                <a:srgbClr val="000000"/>
              </a:solidFill>
              <a:uFill>
                <a:solidFill>
                  <a:srgbClr val="ffffff"/>
                </a:solidFill>
              </a:uFill>
              <a:latin typeface="Arial"/>
            </a:endParaRPr>
          </a:p>
        </p:txBody>
      </p:sp>
      <p:pic>
        <p:nvPicPr>
          <p:cNvPr id="60" name="Picture 4" descr=""/>
          <p:cNvPicPr/>
          <p:nvPr/>
        </p:nvPicPr>
        <p:blipFill>
          <a:blip r:embed="rId2"/>
          <a:stretch/>
        </p:blipFill>
        <p:spPr>
          <a:xfrm>
            <a:off x="11734920" y="7391520"/>
            <a:ext cx="4575240" cy="4419360"/>
          </a:xfrm>
          <a:prstGeom prst="rect">
            <a:avLst/>
          </a:prstGeom>
          <a:ln>
            <a:noFill/>
          </a:ln>
        </p:spPr>
      </p:pic>
      <p:sp>
        <p:nvSpPr>
          <p:cNvPr id="61" name="CustomShape 18"/>
          <p:cNvSpPr/>
          <p:nvPr/>
        </p:nvSpPr>
        <p:spPr>
          <a:xfrm>
            <a:off x="12039480" y="11466720"/>
            <a:ext cx="8380080" cy="2834640"/>
          </a:xfrm>
          <a:prstGeom prst="rect">
            <a:avLst/>
          </a:prstGeom>
          <a:noFill/>
          <a:ln>
            <a:noFill/>
          </a:ln>
        </p:spPr>
        <p:style>
          <a:lnRef idx="0"/>
          <a:fillRef idx="0"/>
          <a:effectRef idx="0"/>
          <a:fontRef idx="minor"/>
        </p:style>
        <p:txBody>
          <a:bodyPr lIns="90000" rIns="90000" tIns="45000" bIns="45000"/>
          <a:p>
            <a:pPr algn="just">
              <a:lnSpc>
                <a:spcPct val="100000"/>
              </a:lnSpc>
            </a:pPr>
            <a:r>
              <a:rPr b="0" i="1" lang="en-US" sz="2000" spc="-1" strike="noStrike">
                <a:solidFill>
                  <a:srgbClr val="000000"/>
                </a:solidFill>
                <a:uFill>
                  <a:solidFill>
                    <a:srgbClr val="ffffff"/>
                  </a:solidFill>
                </a:uFill>
                <a:latin typeface="Calibri"/>
                <a:ea typeface="Calibri"/>
              </a:rPr>
              <a:t>(a) Embeddings with different number of dimensions yield similar results. For 10,000 randomly sampled pairs of papers we calculate i) the distance in the 100-dimensional space (x-axis) and ii) the distance in the 200-dimensional space (y-axis). Orange line is median with 2.5 and 97.5-percentiles. (b) 2D-emebdding is only reliable for papers that are close. For 10,000 randomly sampled pairs of papers we calculate i) the distance in the original space (x-axis) and ii) the distance in the 2D-projected space (y-axis)</a:t>
            </a:r>
            <a:endParaRPr b="0" lang="en-US" sz="1800" spc="-1" strike="noStrike">
              <a:solidFill>
                <a:srgbClr val="000000"/>
              </a:solidFill>
              <a:uFill>
                <a:solidFill>
                  <a:srgbClr val="ffffff"/>
                </a:solidFill>
              </a:uFill>
              <a:latin typeface="Arial"/>
            </a:endParaRPr>
          </a:p>
          <a:p>
            <a:pPr algn="just">
              <a:lnSpc>
                <a:spcPct val="100000"/>
              </a:lnSpc>
            </a:pPr>
            <a:r>
              <a:rPr b="0" i="1" lang="en-US" sz="2000" spc="-1" strike="noStrike">
                <a:solidFill>
                  <a:srgbClr val="000000"/>
                </a:solidFill>
                <a:uFill>
                  <a:solidFill>
                    <a:srgbClr val="ffffff"/>
                  </a:solidFill>
                </a:uFill>
                <a:latin typeface="Calibri"/>
                <a:ea typeface="Calibri"/>
              </a:rPr>
              <a:t>
</a:t>
            </a:r>
            <a:endParaRPr b="0" lang="en-US" sz="1800" spc="-1" strike="noStrike">
              <a:solidFill>
                <a:srgbClr val="000000"/>
              </a:solidFill>
              <a:uFill>
                <a:solidFill>
                  <a:srgbClr val="ffffff"/>
                </a:solidFill>
              </a:uFill>
              <a:latin typeface="Arial"/>
            </a:endParaRPr>
          </a:p>
        </p:txBody>
      </p:sp>
      <p:pic>
        <p:nvPicPr>
          <p:cNvPr id="62" name="Picture 6" descr=""/>
          <p:cNvPicPr/>
          <p:nvPr/>
        </p:nvPicPr>
        <p:blipFill>
          <a:blip r:embed="rId3"/>
          <a:stretch/>
        </p:blipFill>
        <p:spPr>
          <a:xfrm>
            <a:off x="16997760" y="7123320"/>
            <a:ext cx="4105080" cy="4105080"/>
          </a:xfrm>
          <a:prstGeom prst="rect">
            <a:avLst/>
          </a:prstGeom>
          <a:ln>
            <a:noFill/>
          </a:ln>
        </p:spPr>
      </p:pic>
      <p:sp>
        <p:nvSpPr>
          <p:cNvPr id="63" name="CustomShape 19"/>
          <p:cNvSpPr/>
          <p:nvPr/>
        </p:nvSpPr>
        <p:spPr>
          <a:xfrm>
            <a:off x="11963520" y="14209920"/>
            <a:ext cx="9143640" cy="1310040"/>
          </a:xfrm>
          <a:prstGeom prst="rect">
            <a:avLst/>
          </a:prstGeom>
          <a:noFill/>
          <a:ln w="9360">
            <a:noFill/>
          </a:ln>
        </p:spPr>
        <p:style>
          <a:lnRef idx="0"/>
          <a:fillRef idx="0"/>
          <a:effectRef idx="0"/>
          <a:fontRef idx="minor"/>
        </p:style>
        <p:txBody>
          <a:bodyPr lIns="90000" rIns="90000" tIns="45000" bIns="45000"/>
          <a:p>
            <a:pPr>
              <a:lnSpc>
                <a:spcPct val="100000"/>
              </a:lnSpc>
            </a:pPr>
            <a:r>
              <a:rPr b="0" lang="en-US" sz="2000" spc="-1" strike="noStrike">
                <a:solidFill>
                  <a:srgbClr val="000000"/>
                </a:solidFill>
                <a:uFill>
                  <a:solidFill>
                    <a:srgbClr val="ffffff"/>
                  </a:solidFill>
                </a:uFill>
                <a:latin typeface="Times New Roman"/>
              </a:rPr>
              <a:t>Does the distance in the embedding space correspond in any way to a semantic relation between two articles?</a:t>
            </a:r>
            <a:endParaRPr b="0" lang="en-US" sz="1800" spc="-1" strike="noStrike">
              <a:solidFill>
                <a:srgbClr val="000000"/>
              </a:solidFill>
              <a:uFill>
                <a:solidFill>
                  <a:srgbClr val="ffffff"/>
                </a:solidFill>
              </a:uFill>
              <a:latin typeface="Arial"/>
            </a:endParaRPr>
          </a:p>
          <a:p>
            <a:pPr>
              <a:lnSpc>
                <a:spcPct val="100000"/>
              </a:lnSpc>
            </a:pPr>
            <a:r>
              <a:rPr b="0" lang="en-US" sz="2000" spc="-1" strike="noStrike">
                <a:solidFill>
                  <a:srgbClr val="000000"/>
                </a:solidFill>
                <a:uFill>
                  <a:solidFill>
                    <a:srgbClr val="ffffff"/>
                  </a:solidFill>
                </a:uFill>
                <a:latin typeface="Calibri"/>
                <a:ea typeface="Calibri"/>
              </a:rPr>
              <a:t>
</a:t>
            </a:r>
            <a:endParaRPr b="0" lang="en-US" sz="1800" spc="-1" strike="noStrike">
              <a:solidFill>
                <a:srgbClr val="000000"/>
              </a:solidFill>
              <a:uFill>
                <a:solidFill>
                  <a:srgbClr val="ffffff"/>
                </a:solidFill>
              </a:uFill>
              <a:latin typeface="Arial"/>
            </a:endParaRPr>
          </a:p>
        </p:txBody>
      </p:sp>
      <p:sp>
        <p:nvSpPr>
          <p:cNvPr id="64" name="CustomShape 20"/>
          <p:cNvSpPr/>
          <p:nvPr/>
        </p:nvSpPr>
        <p:spPr>
          <a:xfrm>
            <a:off x="11963520" y="13676400"/>
            <a:ext cx="9143640" cy="639000"/>
          </a:xfrm>
          <a:prstGeom prst="rect">
            <a:avLst/>
          </a:prstGeom>
          <a:noFill/>
          <a:ln w="9360">
            <a:noFill/>
          </a:ln>
        </p:spPr>
        <p:style>
          <a:lnRef idx="0"/>
          <a:fillRef idx="0"/>
          <a:effectRef idx="0"/>
          <a:fontRef idx="minor"/>
        </p:style>
        <p:txBody>
          <a:bodyPr lIns="90000" rIns="90000" tIns="45000" bIns="45000"/>
          <a:p>
            <a:pPr>
              <a:lnSpc>
                <a:spcPct val="100000"/>
              </a:lnSpc>
            </a:pPr>
            <a:r>
              <a:rPr b="0" lang="en-US" sz="3600" spc="-1" strike="noStrike">
                <a:solidFill>
                  <a:srgbClr val="414385"/>
                </a:solidFill>
                <a:uFill>
                  <a:solidFill>
                    <a:srgbClr val="ffffff"/>
                  </a:solidFill>
                </a:uFill>
                <a:latin typeface="Calibri"/>
                <a:ea typeface="Calibri"/>
              </a:rPr>
              <a:t>Comparison to WoS categories</a:t>
            </a:r>
            <a:endParaRPr b="0" lang="en-US" sz="1800" spc="-1" strike="noStrike">
              <a:solidFill>
                <a:srgbClr val="000000"/>
              </a:solidFill>
              <a:uFill>
                <a:solidFill>
                  <a:srgbClr val="ffffff"/>
                </a:solidFill>
              </a:uFill>
              <a:latin typeface="Arial"/>
            </a:endParaRPr>
          </a:p>
        </p:txBody>
      </p:sp>
      <p:pic>
        <p:nvPicPr>
          <p:cNvPr id="65" name="Picture 8" descr=""/>
          <p:cNvPicPr/>
          <p:nvPr/>
        </p:nvPicPr>
        <p:blipFill>
          <a:blip r:embed="rId4"/>
          <a:stretch/>
        </p:blipFill>
        <p:spPr>
          <a:xfrm>
            <a:off x="11734920" y="14972040"/>
            <a:ext cx="4575240" cy="2887200"/>
          </a:xfrm>
          <a:prstGeom prst="rect">
            <a:avLst/>
          </a:prstGeom>
          <a:ln>
            <a:noFill/>
          </a:ln>
        </p:spPr>
      </p:pic>
      <p:sp>
        <p:nvSpPr>
          <p:cNvPr id="66" name="CustomShape 21"/>
          <p:cNvSpPr/>
          <p:nvPr/>
        </p:nvSpPr>
        <p:spPr>
          <a:xfrm>
            <a:off x="16310520" y="14925960"/>
            <a:ext cx="4568040" cy="3444480"/>
          </a:xfrm>
          <a:prstGeom prst="rect">
            <a:avLst/>
          </a:prstGeom>
          <a:noFill/>
          <a:ln>
            <a:noFill/>
          </a:ln>
        </p:spPr>
        <p:style>
          <a:lnRef idx="0"/>
          <a:fillRef idx="0"/>
          <a:effectRef idx="0"/>
          <a:fontRef idx="minor"/>
        </p:style>
        <p:txBody>
          <a:bodyPr lIns="90000" rIns="90000" tIns="45000" bIns="45000"/>
          <a:p>
            <a:pPr algn="just">
              <a:lnSpc>
                <a:spcPct val="100000"/>
              </a:lnSpc>
            </a:pPr>
            <a:r>
              <a:rPr b="1" lang="en-US" sz="2000" spc="-1" strike="noStrike">
                <a:solidFill>
                  <a:srgbClr val="000000"/>
                </a:solidFill>
                <a:uFill>
                  <a:solidFill>
                    <a:srgbClr val="ffffff"/>
                  </a:solidFill>
                </a:uFill>
                <a:latin typeface="Calibri"/>
                <a:ea typeface="Calibri"/>
              </a:rPr>
              <a:t>Sharing a category as a function of distance </a:t>
            </a:r>
            <a:r>
              <a:rPr b="0" lang="en-US" sz="2000" spc="-1" strike="noStrike">
                <a:solidFill>
                  <a:srgbClr val="000000"/>
                </a:solidFill>
                <a:uFill>
                  <a:solidFill>
                    <a:srgbClr val="ffffff"/>
                  </a:solidFill>
                </a:uFill>
                <a:latin typeface="Calibri"/>
                <a:ea typeface="Calibri"/>
              </a:rPr>
              <a:t>- </a:t>
            </a:r>
            <a:r>
              <a:rPr b="0" i="1" lang="en-US" sz="2000" spc="-1" strike="noStrike">
                <a:solidFill>
                  <a:srgbClr val="000000"/>
                </a:solidFill>
                <a:uFill>
                  <a:solidFill>
                    <a:srgbClr val="ffffff"/>
                  </a:solidFill>
                </a:uFill>
                <a:latin typeface="Calibri"/>
                <a:ea typeface="Calibri"/>
              </a:rPr>
              <a:t>Probability that two randomly selected articles share one of their WoS-Categories as a function of the measured semantic distance. We observe a monotonic decreasing trend, i.e. the closer two articles are in the embedding space the more likely they will come from the same category.</a:t>
            </a:r>
            <a:endParaRPr b="0" lang="en-US" sz="1800" spc="-1" strike="noStrike">
              <a:solidFill>
                <a:srgbClr val="000000"/>
              </a:solidFill>
              <a:uFill>
                <a:solidFill>
                  <a:srgbClr val="ffffff"/>
                </a:solidFill>
              </a:uFill>
              <a:latin typeface="Arial"/>
            </a:endParaRPr>
          </a:p>
          <a:p>
            <a:pPr algn="just">
              <a:lnSpc>
                <a:spcPct val="100000"/>
              </a:lnSpc>
            </a:pPr>
            <a:r>
              <a:rPr b="0" i="1" lang="en-US" sz="2000" spc="-1" strike="noStrike">
                <a:solidFill>
                  <a:srgbClr val="000000"/>
                </a:solidFill>
                <a:uFill>
                  <a:solidFill>
                    <a:srgbClr val="ffffff"/>
                  </a:solidFill>
                </a:uFill>
                <a:latin typeface="Calibri"/>
                <a:ea typeface="Calibri"/>
              </a:rPr>
              <a:t>
</a:t>
            </a:r>
            <a:endParaRPr b="0" lang="en-US" sz="1800" spc="-1" strike="noStrike">
              <a:solidFill>
                <a:srgbClr val="000000"/>
              </a:solidFill>
              <a:uFill>
                <a:solidFill>
                  <a:srgbClr val="ffffff"/>
                </a:solidFill>
              </a:uFill>
              <a:latin typeface="Arial"/>
            </a:endParaRPr>
          </a:p>
        </p:txBody>
      </p:sp>
      <p:pic>
        <p:nvPicPr>
          <p:cNvPr id="67" name="Picture 10" descr=""/>
          <p:cNvPicPr/>
          <p:nvPr/>
        </p:nvPicPr>
        <p:blipFill>
          <a:blip r:embed="rId5"/>
          <a:stretch/>
        </p:blipFill>
        <p:spPr>
          <a:xfrm>
            <a:off x="22012560" y="3425040"/>
            <a:ext cx="4796280" cy="3481200"/>
          </a:xfrm>
          <a:prstGeom prst="rect">
            <a:avLst/>
          </a:prstGeom>
          <a:ln>
            <a:noFill/>
          </a:ln>
        </p:spPr>
      </p:pic>
      <p:sp>
        <p:nvSpPr>
          <p:cNvPr id="68" name="CustomShape 22"/>
          <p:cNvSpPr/>
          <p:nvPr/>
        </p:nvSpPr>
        <p:spPr>
          <a:xfrm>
            <a:off x="26822520" y="3425040"/>
            <a:ext cx="4719600" cy="4054320"/>
          </a:xfrm>
          <a:prstGeom prst="rect">
            <a:avLst/>
          </a:prstGeom>
          <a:noFill/>
          <a:ln>
            <a:noFill/>
          </a:ln>
        </p:spPr>
        <p:style>
          <a:lnRef idx="0"/>
          <a:fillRef idx="0"/>
          <a:effectRef idx="0"/>
          <a:fontRef idx="minor"/>
        </p:style>
        <p:txBody>
          <a:bodyPr lIns="90000" rIns="90000" tIns="45000" bIns="45000"/>
          <a:p>
            <a:pPr algn="just">
              <a:lnSpc>
                <a:spcPct val="100000"/>
              </a:lnSpc>
            </a:pPr>
            <a:r>
              <a:rPr b="1" lang="en-US" sz="2000" spc="-1" strike="noStrike">
                <a:solidFill>
                  <a:srgbClr val="000000"/>
                </a:solidFill>
                <a:uFill>
                  <a:solidFill>
                    <a:srgbClr val="ffffff"/>
                  </a:solidFill>
                </a:uFill>
                <a:latin typeface="Calibri"/>
                <a:ea typeface="Calibri"/>
              </a:rPr>
              <a:t>Comparison of intra and inter category distances</a:t>
            </a:r>
            <a:r>
              <a:rPr b="0" lang="en-US" sz="2000" spc="-1" strike="noStrike">
                <a:solidFill>
                  <a:srgbClr val="000000"/>
                </a:solidFill>
                <a:uFill>
                  <a:solidFill>
                    <a:srgbClr val="ffffff"/>
                  </a:solidFill>
                </a:uFill>
                <a:latin typeface="Calibri"/>
                <a:ea typeface="Calibri"/>
              </a:rPr>
              <a:t> </a:t>
            </a:r>
            <a:r>
              <a:rPr b="0" i="1" lang="en-US" sz="2000" spc="-1" strike="noStrike">
                <a:solidFill>
                  <a:srgbClr val="000000"/>
                </a:solidFill>
                <a:uFill>
                  <a:solidFill>
                    <a:srgbClr val="ffffff"/>
                  </a:solidFill>
                </a:uFill>
                <a:latin typeface="Calibri"/>
                <a:ea typeface="Calibri"/>
              </a:rPr>
              <a:t>- Distribution of distances for two randomly sampled articles and compare with distribution of two articles sampled from the same category. We observe that (for most) categories, the distribution of distances is systematically shifted to lower values of distances. This indicates that two articles from the same category are systematically closer in the embedding space than two randomly selected articles.</a:t>
            </a:r>
            <a:endParaRPr b="0" lang="en-US" sz="1800" spc="-1" strike="noStrike">
              <a:solidFill>
                <a:srgbClr val="000000"/>
              </a:solidFill>
              <a:uFill>
                <a:solidFill>
                  <a:srgbClr val="ffffff"/>
                </a:solidFill>
              </a:uFill>
              <a:latin typeface="Arial"/>
            </a:endParaRPr>
          </a:p>
          <a:p>
            <a:pPr algn="just">
              <a:lnSpc>
                <a:spcPct val="100000"/>
              </a:lnSpc>
            </a:pPr>
            <a:r>
              <a:rPr b="0" i="1" lang="en-US" sz="2000" spc="-1" strike="noStrike">
                <a:solidFill>
                  <a:srgbClr val="000000"/>
                </a:solidFill>
                <a:uFill>
                  <a:solidFill>
                    <a:srgbClr val="ffffff"/>
                  </a:solidFill>
                </a:uFill>
                <a:latin typeface="Calibri"/>
                <a:ea typeface="Calibri"/>
              </a:rPr>
              <a:t>
</a:t>
            </a:r>
            <a:endParaRPr b="0" lang="en-US" sz="1800" spc="-1" strike="noStrike">
              <a:solidFill>
                <a:srgbClr val="000000"/>
              </a:solidFill>
              <a:uFill>
                <a:solidFill>
                  <a:srgbClr val="ffffff"/>
                </a:solidFill>
              </a:uFill>
              <a:latin typeface="Arial"/>
            </a:endParaRPr>
          </a:p>
        </p:txBody>
      </p:sp>
      <p:pic>
        <p:nvPicPr>
          <p:cNvPr id="69" name="Picture 1" descr=""/>
          <p:cNvPicPr/>
          <p:nvPr/>
        </p:nvPicPr>
        <p:blipFill>
          <a:blip r:embed="rId6"/>
          <a:stretch/>
        </p:blipFill>
        <p:spPr>
          <a:xfrm>
            <a:off x="22025520" y="7055640"/>
            <a:ext cx="9516600" cy="1892520"/>
          </a:xfrm>
          <a:prstGeom prst="rect">
            <a:avLst/>
          </a:prstGeom>
          <a:ln>
            <a:noFill/>
          </a:ln>
        </p:spPr>
      </p:pic>
      <p:sp>
        <p:nvSpPr>
          <p:cNvPr id="70" name="CustomShape 23"/>
          <p:cNvSpPr/>
          <p:nvPr/>
        </p:nvSpPr>
        <p:spPr>
          <a:xfrm>
            <a:off x="22088520" y="9024480"/>
            <a:ext cx="9381600" cy="2529720"/>
          </a:xfrm>
          <a:prstGeom prst="rect">
            <a:avLst/>
          </a:prstGeom>
          <a:noFill/>
          <a:ln>
            <a:noFill/>
          </a:ln>
        </p:spPr>
        <p:style>
          <a:lnRef idx="0"/>
          <a:fillRef idx="0"/>
          <a:effectRef idx="0"/>
          <a:fontRef idx="minor"/>
        </p:style>
        <p:txBody>
          <a:bodyPr lIns="90000" rIns="90000" tIns="45000" bIns="45000"/>
          <a:p>
            <a:pPr algn="just">
              <a:lnSpc>
                <a:spcPct val="100000"/>
              </a:lnSpc>
            </a:pPr>
            <a:r>
              <a:rPr b="1" lang="en-US" sz="2000" spc="-1" strike="noStrike">
                <a:solidFill>
                  <a:srgbClr val="000000"/>
                </a:solidFill>
                <a:uFill>
                  <a:solidFill>
                    <a:srgbClr val="ffffff"/>
                  </a:solidFill>
                </a:uFill>
                <a:latin typeface="Calibri"/>
                <a:ea typeface="Calibri"/>
              </a:rPr>
              <a:t>Local Density with respect to articles from a given year - </a:t>
            </a:r>
            <a:r>
              <a:rPr b="0" i="1" lang="en-US" sz="2000" spc="-1" strike="noStrike">
                <a:solidFill>
                  <a:srgbClr val="000000"/>
                </a:solidFill>
                <a:uFill>
                  <a:solidFill>
                    <a:srgbClr val="ffffff"/>
                  </a:solidFill>
                </a:uFill>
                <a:latin typeface="Calibri"/>
                <a:ea typeface="Calibri"/>
              </a:rPr>
              <a:t>We select a set of articles published in a given year and measure their local density (in fact it is the inverse of the density) or the mean distance to a papers over time (i.e. with respect to reference paper from different periods of time). The results show that density is highest at the time the original articles were published. This is insofar remarkable as the model does not know anything about the ordering of these papers in time.</a:t>
            </a:r>
            <a:endParaRPr b="0" lang="en-US" sz="1800" spc="-1" strike="noStrike">
              <a:solidFill>
                <a:srgbClr val="000000"/>
              </a:solidFill>
              <a:uFill>
                <a:solidFill>
                  <a:srgbClr val="ffffff"/>
                </a:solidFill>
              </a:uFill>
              <a:latin typeface="Arial"/>
            </a:endParaRPr>
          </a:p>
          <a:p>
            <a:pPr algn="just">
              <a:lnSpc>
                <a:spcPct val="100000"/>
              </a:lnSpc>
            </a:pPr>
            <a:r>
              <a:rPr b="1" i="1" lang="en-US" sz="2000" spc="-1" strike="noStrike">
                <a:solidFill>
                  <a:srgbClr val="000000"/>
                </a:solidFill>
                <a:uFill>
                  <a:solidFill>
                    <a:srgbClr val="ffffff"/>
                  </a:solidFill>
                </a:uFill>
                <a:latin typeface="Calibri"/>
                <a:ea typeface="Calibri"/>
              </a:rPr>
              <a:t>
</a:t>
            </a:r>
            <a:endParaRPr b="0" lang="en-US" sz="1800" spc="-1" strike="noStrike">
              <a:solidFill>
                <a:srgbClr val="000000"/>
              </a:solidFill>
              <a:uFill>
                <a:solidFill>
                  <a:srgbClr val="ffffff"/>
                </a:solidFill>
              </a:uFill>
              <a:latin typeface="Arial"/>
            </a:endParaRPr>
          </a:p>
        </p:txBody>
      </p:sp>
      <p:sp>
        <p:nvSpPr>
          <p:cNvPr id="71" name="CustomShape 24"/>
          <p:cNvSpPr/>
          <p:nvPr/>
        </p:nvSpPr>
        <p:spPr>
          <a:xfrm>
            <a:off x="22018320" y="13148640"/>
            <a:ext cx="9423360" cy="1919880"/>
          </a:xfrm>
          <a:prstGeom prst="rect">
            <a:avLst/>
          </a:prstGeom>
          <a:noFill/>
          <a:ln>
            <a:noFill/>
          </a:ln>
        </p:spPr>
        <p:style>
          <a:lnRef idx="0"/>
          <a:fillRef idx="0"/>
          <a:effectRef idx="0"/>
          <a:fontRef idx="minor"/>
        </p:style>
        <p:txBody>
          <a:bodyPr lIns="90000" rIns="90000" tIns="45000" bIns="45000"/>
          <a:p>
            <a:pPr algn="just">
              <a:lnSpc>
                <a:spcPct val="100000"/>
              </a:lnSpc>
            </a:pPr>
            <a:r>
              <a:rPr b="1" lang="en-US" sz="2000" spc="-1" strike="noStrike">
                <a:solidFill>
                  <a:srgbClr val="000000"/>
                </a:solidFill>
                <a:uFill>
                  <a:solidFill>
                    <a:srgbClr val="ffffff"/>
                  </a:solidFill>
                </a:uFill>
                <a:latin typeface="Calibri"/>
                <a:ea typeface="Calibri"/>
              </a:rPr>
              <a:t>Correlation between diversity and impact</a:t>
            </a:r>
            <a:r>
              <a:rPr b="0" lang="en-US" sz="2000" spc="-1" strike="noStrike">
                <a:solidFill>
                  <a:srgbClr val="000000"/>
                </a:solidFill>
                <a:uFill>
                  <a:solidFill>
                    <a:srgbClr val="ffffff"/>
                  </a:solidFill>
                </a:uFill>
                <a:latin typeface="Calibri"/>
                <a:ea typeface="Calibri"/>
              </a:rPr>
              <a:t> </a:t>
            </a:r>
            <a:r>
              <a:rPr b="0" i="1" lang="en-US" sz="2000" spc="-1" strike="noStrike">
                <a:solidFill>
                  <a:srgbClr val="000000"/>
                </a:solidFill>
                <a:uFill>
                  <a:solidFill>
                    <a:srgbClr val="ffffff"/>
                  </a:solidFill>
                </a:uFill>
                <a:latin typeface="Calibri"/>
                <a:ea typeface="Calibri"/>
              </a:rPr>
              <a:t>- Density of a paper (published in a given year) over time. Here, we look at two groups individually, hit (top 10% in citations) and non-hit papers. We see that non-hit papers are systematically closer to other papers (appear in a more dense region). This can be interpreted as that hit-papers tend to be a bit more unconventional. While this difference is smaller, it is quite systematic. Interestingly, the difference disappears as we look at more recent papers. </a:t>
            </a:r>
            <a:endParaRPr b="0" lang="en-US" sz="1800" spc="-1" strike="noStrike">
              <a:solidFill>
                <a:srgbClr val="000000"/>
              </a:solidFill>
              <a:uFill>
                <a:solidFill>
                  <a:srgbClr val="ffffff"/>
                </a:solidFill>
              </a:uFill>
              <a:latin typeface="Arial"/>
            </a:endParaRPr>
          </a:p>
        </p:txBody>
      </p:sp>
      <p:pic>
        <p:nvPicPr>
          <p:cNvPr id="72" name="Picture 9" descr=""/>
          <p:cNvPicPr/>
          <p:nvPr/>
        </p:nvPicPr>
        <p:blipFill>
          <a:blip r:embed="rId7"/>
          <a:stretch/>
        </p:blipFill>
        <p:spPr>
          <a:xfrm>
            <a:off x="22088520" y="10990080"/>
            <a:ext cx="9320400" cy="2037240"/>
          </a:xfrm>
          <a:prstGeom prst="rect">
            <a:avLst/>
          </a:prstGeom>
          <a:ln>
            <a:noFill/>
          </a:ln>
        </p:spPr>
      </p:pic>
    </p:spTree>
  </p:cSld>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9">
                                  <p:stCondLst>
                                    <p:cond delay="0"/>
                                  </p:stCondLst>
                                  <p:childTnLst>
                                    <p:set>
                                      <p:cBhvr>
                                        <p:cTn id="6" dur="1" fill="hold">
                                          <p:stCondLst>
                                            <p:cond delay="0"/>
                                          </p:stCondLst>
                                        </p:cTn>
                                        <p:tgtEl>
                                          <p:spTgt spid="66">
                                            <p:txEl>
                                              <p:pRg st="0" end="330"/>
                                            </p:txEl>
                                          </p:spTgt>
                                        </p:tgtEl>
                                        <p:attrNameLst>
                                          <p:attrName>style.visibility</p:attrName>
                                        </p:attrNameLst>
                                      </p:cBhvr>
                                      <p:to>
                                        <p:strVal val="visible"/>
                                      </p:to>
                                    </p:set>
                                    <p:animEffect filter="dissolve" transition="in">
                                      <p:cBhvr additive="repl">
                                        <p:cTn id="7" dur="500"/>
                                        <p:tgtEl>
                                          <p:spTgt spid="66">
                                            <p:txEl>
                                              <p:pRg st="0" end="330"/>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C:\WINDOWS\Application Data\Microsoft\Templates\GG Bridge.pot</Template>
  <TotalTime>11083</TotalTime>
  <Application>LibreOffice/5.1.6.2$Linux_X86_64 LibreOffice_project/10m0$Build-2</Application>
  <Words>957</Words>
  <Paragraphs>28</Paragraphs>
  <Company>SFVAMC</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2002-04-02T23:37:14Z</dcterms:created>
  <dc:creator>Paul D. Varosy, M.D</dc:creator>
  <dc:description/>
  <dc:language>en-US</dc:language>
  <cp:lastModifiedBy>Microsoft Office User</cp:lastModifiedBy>
  <cp:lastPrinted>2002-09-26T20:21:33Z</cp:lastPrinted>
  <dcterms:modified xsi:type="dcterms:W3CDTF">2017-06-15T18:09:39Z</dcterms:modified>
  <cp:revision>136</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15.0034</vt:lpwstr>
  </property>
  <property fmtid="{D5CDD505-2E9C-101B-9397-08002B2CF9AE}" pid="3" name="Company">
    <vt:lpwstr>SFVAMC</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1</vt:i4>
  </property>
  <property fmtid="{D5CDD505-2E9C-101B-9397-08002B2CF9AE}" pid="9" name="PresentationFormat">
    <vt:lpwstr>Custom</vt:lpwstr>
  </property>
  <property fmtid="{D5CDD505-2E9C-101B-9397-08002B2CF9AE}" pid="10" name="ScaleCrop">
    <vt:bool>0</vt:bool>
  </property>
  <property fmtid="{D5CDD505-2E9C-101B-9397-08002B2CF9AE}" pid="11" name="ShareDoc">
    <vt:bool>0</vt:bool>
  </property>
  <property fmtid="{D5CDD505-2E9C-101B-9397-08002B2CF9AE}" pid="12" name="Slides">
    <vt:i4>1</vt:i4>
  </property>
</Properties>
</file>