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D281-61E4-4E06-AE71-8F270B981DE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69932-7007-49BF-AB7B-D980786C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14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6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5A6-B7AC-44CB-B10E-35B068F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/>
              <a:t>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AAB-54B6-4F6E-8217-ACCD03EA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Personal Introduction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Project Introduction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Existing Information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Dataset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Personal Introduction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551F-468E-46CB-ADDD-A8CC0856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Professional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United States Air Force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Various Sales and Sales Support roles for the last eight years</a:t>
            </a:r>
          </a:p>
          <a:p>
            <a:r>
              <a:rPr lang="en-US">
                <a:solidFill>
                  <a:schemeClr val="tx1"/>
                </a:solidFill>
              </a:rPr>
              <a:t>Education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Bachelor’s Degree in Business Administration - SNU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Master’s Degree in Business Administration  - Univ of Oklahoma 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Finance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Master’s in Professional Studies – UMBC Fall 2020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Data Science</a:t>
            </a:r>
          </a:p>
          <a:p>
            <a:pPr marL="3690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AE5-95DA-4297-9DA3-7DA8D2E7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Topic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Predict customer behavior for banking customers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Covid-19 has increased the need for efficiency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cost to upsell an existing customer is 24% of the cost to acquire a new one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can be applied to my current employer and ultimately may save jobs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8BABF-AA34-4C39-898C-F7EE837B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4581" y="6069542"/>
            <a:ext cx="6672865" cy="365125"/>
          </a:xfrm>
        </p:spPr>
        <p:txBody>
          <a:bodyPr/>
          <a:lstStyle/>
          <a:p>
            <a:r>
              <a:rPr lang="fr-FR" dirty="0"/>
              <a:t>Source: https://www.insightsquared.com/blog/the-economics-of-the-upsell/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Existing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231-CC8A-4BAC-B87E-1E5E8732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Apriori</a:t>
            </a:r>
            <a:r>
              <a:rPr lang="en-US" dirty="0">
                <a:solidFill>
                  <a:schemeClr val="tx1"/>
                </a:solidFill>
              </a:rPr>
              <a:t> Association Algorithm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 for predicting commonly grouped items like certain groceries</a:t>
            </a:r>
          </a:p>
          <a:p>
            <a:r>
              <a:rPr lang="en-US" dirty="0">
                <a:solidFill>
                  <a:schemeClr val="tx1"/>
                </a:solidFill>
              </a:rPr>
              <a:t>Market Basket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Uses more information about customer habits, prior knowledge and preferences to predict purchases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study will focus on higher level relationships with existing customers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6FFA8-3B83-4D45-95DA-8888643A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9323" y="6069542"/>
            <a:ext cx="6672865" cy="365125"/>
          </a:xfrm>
        </p:spPr>
        <p:txBody>
          <a:bodyPr/>
          <a:lstStyle/>
          <a:p>
            <a:r>
              <a:rPr lang="fr-FR" dirty="0"/>
              <a:t>Source:  https://www-sciencedirect-com.proxy-bc.researchport.umd.edu/science/article/pii/S096969891831169X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Dataset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3A8F-A27E-4199-9886-E88506A3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UCI Machine Learning Repository</a:t>
            </a:r>
          </a:p>
          <a:p>
            <a:r>
              <a:rPr lang="en-US" dirty="0">
                <a:solidFill>
                  <a:schemeClr val="tx1"/>
                </a:solidFill>
              </a:rPr>
              <a:t>CSV</a:t>
            </a:r>
          </a:p>
          <a:p>
            <a:r>
              <a:rPr lang="en-US" dirty="0">
                <a:solidFill>
                  <a:schemeClr val="tx1"/>
                </a:solidFill>
              </a:rPr>
              <a:t>45,212 rows and 17 columns</a:t>
            </a:r>
          </a:p>
        </p:txBody>
      </p:sp>
    </p:spTree>
    <p:extLst>
      <p:ext uri="{BB962C8B-B14F-4D97-AF65-F5344CB8AC3E}">
        <p14:creationId xmlns:p14="http://schemas.microsoft.com/office/powerpoint/2010/main" val="72643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5A6-B7AC-44CB-B10E-35B068F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Review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AAB-54B6-4F6E-8217-ACCD03EA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Personal Introduction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Project Introduction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Existing Information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Dataset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49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198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Calisto MT</vt:lpstr>
      <vt:lpstr>Wingdings 2</vt:lpstr>
      <vt:lpstr>Slate</vt:lpstr>
      <vt:lpstr>Overview</vt:lpstr>
      <vt:lpstr>Personal Introduction</vt:lpstr>
      <vt:lpstr>Project Introduction</vt:lpstr>
      <vt:lpstr>Existing Information</vt:lpstr>
      <vt:lpstr>Dataset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Behavior</dc:title>
  <dc:creator>Jarrod Lott</dc:creator>
  <cp:lastModifiedBy>Jarrod Lott</cp:lastModifiedBy>
  <cp:revision>9</cp:revision>
  <dcterms:created xsi:type="dcterms:W3CDTF">2020-09-22T22:51:20Z</dcterms:created>
  <dcterms:modified xsi:type="dcterms:W3CDTF">2020-10-28T22:39:49Z</dcterms:modified>
</cp:coreProperties>
</file>