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82" r:id="rId3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794" autoAdjust="0"/>
  </p:normalViewPr>
  <p:slideViewPr>
    <p:cSldViewPr snapToGrid="0" showGuides="1">
      <p:cViewPr varScale="1">
        <p:scale>
          <a:sx n="88" d="100"/>
          <a:sy n="88" d="100"/>
        </p:scale>
        <p:origin x="1123" y="62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-5166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9B182-BCC6-4CB6-B309-9055AC97655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4730C7C-88A7-4B6B-A243-A43193228764}">
      <dgm:prSet phldrT="[Text]"/>
      <dgm:spPr/>
      <dgm:t>
        <a:bodyPr/>
        <a:lstStyle/>
        <a:p>
          <a:r>
            <a:rPr lang="de-DE" dirty="0" smtClean="0"/>
            <a:t>Beispiel-Dialoge erstellen</a:t>
          </a:r>
          <a:endParaRPr lang="de-DE" dirty="0"/>
        </a:p>
      </dgm:t>
    </dgm:pt>
    <dgm:pt modelId="{2BD21B6F-F033-4B1C-88AA-B701C80DEC2F}" type="parTrans" cxnId="{BB7F62C4-5362-40A6-AC7C-B6922E42B26F}">
      <dgm:prSet/>
      <dgm:spPr/>
      <dgm:t>
        <a:bodyPr/>
        <a:lstStyle/>
        <a:p>
          <a:endParaRPr lang="de-DE"/>
        </a:p>
      </dgm:t>
    </dgm:pt>
    <dgm:pt modelId="{45D2B004-ED2F-4CE4-A253-7EC3F6A973B4}" type="sibTrans" cxnId="{BB7F62C4-5362-40A6-AC7C-B6922E42B26F}">
      <dgm:prSet/>
      <dgm:spPr/>
      <dgm:t>
        <a:bodyPr/>
        <a:lstStyle/>
        <a:p>
          <a:endParaRPr lang="de-DE"/>
        </a:p>
      </dgm:t>
    </dgm:pt>
    <dgm:pt modelId="{179297BF-9BAE-4A0F-90C4-DB40C58AFC07}">
      <dgm:prSet phldrT="[Text]"/>
      <dgm:spPr/>
      <dgm:t>
        <a:bodyPr/>
        <a:lstStyle/>
        <a:p>
          <a:r>
            <a:rPr lang="de-DE" dirty="0" smtClean="0"/>
            <a:t>Dialoge analysieren </a:t>
          </a:r>
          <a:endParaRPr lang="de-DE" dirty="0"/>
        </a:p>
      </dgm:t>
    </dgm:pt>
    <dgm:pt modelId="{8F2995EA-35E7-46AC-9E21-5CAF8E6499FA}" type="parTrans" cxnId="{1028C246-6FE4-459D-8829-7A08E94F9DC9}">
      <dgm:prSet/>
      <dgm:spPr/>
      <dgm:t>
        <a:bodyPr/>
        <a:lstStyle/>
        <a:p>
          <a:endParaRPr lang="de-DE"/>
        </a:p>
      </dgm:t>
    </dgm:pt>
    <dgm:pt modelId="{0593F0FB-8A61-4744-A4C7-EC26DC151222}" type="sibTrans" cxnId="{1028C246-6FE4-459D-8829-7A08E94F9DC9}">
      <dgm:prSet/>
      <dgm:spPr/>
      <dgm:t>
        <a:bodyPr/>
        <a:lstStyle/>
        <a:p>
          <a:endParaRPr lang="de-DE"/>
        </a:p>
      </dgm:t>
    </dgm:pt>
    <dgm:pt modelId="{17990CB8-51BF-4F25-A6A0-DB539361C7A0}">
      <dgm:prSet phldrT="[Text]"/>
      <dgm:spPr/>
      <dgm:t>
        <a:bodyPr/>
        <a:lstStyle/>
        <a:p>
          <a:r>
            <a:rPr lang="de-DE" dirty="0" smtClean="0"/>
            <a:t>Dialoge Implementieren</a:t>
          </a:r>
          <a:endParaRPr lang="de-DE" dirty="0"/>
        </a:p>
      </dgm:t>
    </dgm:pt>
    <dgm:pt modelId="{BD54533A-6600-4C3E-B72D-D3172B58E4EB}" type="parTrans" cxnId="{5FA7E21B-1C55-4D8A-9175-63745ACD0C3C}">
      <dgm:prSet/>
      <dgm:spPr/>
      <dgm:t>
        <a:bodyPr/>
        <a:lstStyle/>
        <a:p>
          <a:endParaRPr lang="de-DE"/>
        </a:p>
      </dgm:t>
    </dgm:pt>
    <dgm:pt modelId="{4BB92784-DBB3-4607-A3AE-420D1CC52112}" type="sibTrans" cxnId="{5FA7E21B-1C55-4D8A-9175-63745ACD0C3C}">
      <dgm:prSet/>
      <dgm:spPr/>
      <dgm:t>
        <a:bodyPr/>
        <a:lstStyle/>
        <a:p>
          <a:endParaRPr lang="de-DE"/>
        </a:p>
      </dgm:t>
    </dgm:pt>
    <dgm:pt modelId="{1E308978-DB04-4C37-BE76-4DBAC3BF8CC7}">
      <dgm:prSet phldrT="[Text]"/>
      <dgm:spPr/>
      <dgm:t>
        <a:bodyPr/>
        <a:lstStyle/>
        <a:p>
          <a:r>
            <a:rPr lang="de-DE" dirty="0" smtClean="0"/>
            <a:t>Beispiel </a:t>
          </a:r>
          <a:r>
            <a:rPr lang="de-DE" dirty="0" err="1" smtClean="0"/>
            <a:t>Utterances</a:t>
          </a:r>
          <a:r>
            <a:rPr lang="de-DE" dirty="0" smtClean="0"/>
            <a:t> (NLU Daten) Sammeln und Interpreter trainieren</a:t>
          </a:r>
          <a:endParaRPr lang="de-DE" dirty="0"/>
        </a:p>
      </dgm:t>
    </dgm:pt>
    <dgm:pt modelId="{67FDB0B4-A289-46F7-AFC6-0915B302588A}" type="parTrans" cxnId="{63031DE2-1B01-4A93-9AE9-B85F016415F5}">
      <dgm:prSet/>
      <dgm:spPr/>
      <dgm:t>
        <a:bodyPr/>
        <a:lstStyle/>
        <a:p>
          <a:endParaRPr lang="de-DE"/>
        </a:p>
      </dgm:t>
    </dgm:pt>
    <dgm:pt modelId="{85703FB3-68BA-4096-BE05-C4D8793F55CC}" type="sibTrans" cxnId="{63031DE2-1B01-4A93-9AE9-B85F016415F5}">
      <dgm:prSet/>
      <dgm:spPr/>
      <dgm:t>
        <a:bodyPr/>
        <a:lstStyle/>
        <a:p>
          <a:endParaRPr lang="de-DE"/>
        </a:p>
      </dgm:t>
    </dgm:pt>
    <dgm:pt modelId="{4BD42655-3F3F-4E1F-98AD-3EA2BDE4F5B8}">
      <dgm:prSet phldrT="[Text]"/>
      <dgm:spPr/>
      <dgm:t>
        <a:bodyPr/>
        <a:lstStyle/>
        <a:p>
          <a:r>
            <a:rPr lang="de-DE" dirty="0" smtClean="0"/>
            <a:t>Bot Trainieren, testen, trainieren, testen, trainieren, trainieren</a:t>
          </a:r>
          <a:endParaRPr lang="de-DE" dirty="0"/>
        </a:p>
      </dgm:t>
    </dgm:pt>
    <dgm:pt modelId="{7104DBB8-8BE8-4355-9949-39556CC05374}" type="parTrans" cxnId="{9A48471D-3165-44C8-87CF-B1EDF5BC3CDA}">
      <dgm:prSet/>
      <dgm:spPr/>
      <dgm:t>
        <a:bodyPr/>
        <a:lstStyle/>
        <a:p>
          <a:endParaRPr lang="de-DE"/>
        </a:p>
      </dgm:t>
    </dgm:pt>
    <dgm:pt modelId="{0D669A18-AD41-40EC-8AAF-58BBF90B8BE5}" type="sibTrans" cxnId="{9A48471D-3165-44C8-87CF-B1EDF5BC3CDA}">
      <dgm:prSet/>
      <dgm:spPr/>
      <dgm:t>
        <a:bodyPr/>
        <a:lstStyle/>
        <a:p>
          <a:endParaRPr lang="de-DE"/>
        </a:p>
      </dgm:t>
    </dgm:pt>
    <dgm:pt modelId="{CAF87A34-10A2-4849-8111-D0135EC095CB}">
      <dgm:prSet phldrT="[Text]"/>
      <dgm:spPr/>
      <dgm:t>
        <a:bodyPr/>
        <a:lstStyle/>
        <a:p>
          <a:r>
            <a:rPr lang="de-DE" dirty="0" smtClean="0"/>
            <a:t>Backend Implementieren</a:t>
          </a:r>
          <a:endParaRPr lang="de-DE" dirty="0"/>
        </a:p>
      </dgm:t>
    </dgm:pt>
    <dgm:pt modelId="{52D6361E-269E-44FD-B25F-D6877FC866E4}" type="parTrans" cxnId="{53A85828-0ED1-454F-BF5D-6245B1D792A0}">
      <dgm:prSet/>
      <dgm:spPr/>
      <dgm:t>
        <a:bodyPr/>
        <a:lstStyle/>
        <a:p>
          <a:endParaRPr lang="de-DE"/>
        </a:p>
      </dgm:t>
    </dgm:pt>
    <dgm:pt modelId="{E42C4109-B465-4AED-BC7D-8F4C46B93C1D}" type="sibTrans" cxnId="{53A85828-0ED1-454F-BF5D-6245B1D792A0}">
      <dgm:prSet/>
      <dgm:spPr/>
      <dgm:t>
        <a:bodyPr/>
        <a:lstStyle/>
        <a:p>
          <a:endParaRPr lang="de-DE"/>
        </a:p>
      </dgm:t>
    </dgm:pt>
    <dgm:pt modelId="{E15DF2B5-E8D7-4B58-AA4F-D502D44CA6A7}" type="pres">
      <dgm:prSet presAssocID="{C2A9B182-BCC6-4CB6-B309-9055AC97655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95F6AC0-DA9E-4087-B514-A4A19FEAAFB3}" type="pres">
      <dgm:prSet presAssocID="{74730C7C-88A7-4B6B-A243-A4319322876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B69CD4-55AF-42EB-AC84-CC5E445E4AB3}" type="pres">
      <dgm:prSet presAssocID="{74730C7C-88A7-4B6B-A243-A43193228764}" presName="spNode" presStyleCnt="0"/>
      <dgm:spPr/>
    </dgm:pt>
    <dgm:pt modelId="{AD80DB30-F988-4FFB-BA67-0A23B835B09F}" type="pres">
      <dgm:prSet presAssocID="{45D2B004-ED2F-4CE4-A253-7EC3F6A973B4}" presName="sibTrans" presStyleLbl="sibTrans1D1" presStyleIdx="0" presStyleCnt="6"/>
      <dgm:spPr/>
      <dgm:t>
        <a:bodyPr/>
        <a:lstStyle/>
        <a:p>
          <a:endParaRPr lang="de-DE"/>
        </a:p>
      </dgm:t>
    </dgm:pt>
    <dgm:pt modelId="{DBB79696-E7DC-4F90-92FE-16CCB17780B5}" type="pres">
      <dgm:prSet presAssocID="{179297BF-9BAE-4A0F-90C4-DB40C58AFC0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16CF34-F6F6-41E5-B838-6E71EDFB6500}" type="pres">
      <dgm:prSet presAssocID="{179297BF-9BAE-4A0F-90C4-DB40C58AFC07}" presName="spNode" presStyleCnt="0"/>
      <dgm:spPr/>
    </dgm:pt>
    <dgm:pt modelId="{A414AB01-5BE1-4FFE-A4C6-D5667596862E}" type="pres">
      <dgm:prSet presAssocID="{0593F0FB-8A61-4744-A4C7-EC26DC151222}" presName="sibTrans" presStyleLbl="sibTrans1D1" presStyleIdx="1" presStyleCnt="6"/>
      <dgm:spPr/>
      <dgm:t>
        <a:bodyPr/>
        <a:lstStyle/>
        <a:p>
          <a:endParaRPr lang="de-DE"/>
        </a:p>
      </dgm:t>
    </dgm:pt>
    <dgm:pt modelId="{5D62B537-D874-4010-B134-D4F354142110}" type="pres">
      <dgm:prSet presAssocID="{17990CB8-51BF-4F25-A6A0-DB539361C7A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EC5D05-BBAF-4644-8113-88453D270602}" type="pres">
      <dgm:prSet presAssocID="{17990CB8-51BF-4F25-A6A0-DB539361C7A0}" presName="spNode" presStyleCnt="0"/>
      <dgm:spPr/>
    </dgm:pt>
    <dgm:pt modelId="{7184BB23-61BF-42C6-BDA2-DF21E24C28D1}" type="pres">
      <dgm:prSet presAssocID="{4BB92784-DBB3-4607-A3AE-420D1CC52112}" presName="sibTrans" presStyleLbl="sibTrans1D1" presStyleIdx="2" presStyleCnt="6"/>
      <dgm:spPr/>
      <dgm:t>
        <a:bodyPr/>
        <a:lstStyle/>
        <a:p>
          <a:endParaRPr lang="de-DE"/>
        </a:p>
      </dgm:t>
    </dgm:pt>
    <dgm:pt modelId="{8FAD7381-7C27-417C-88BE-D4628E68597A}" type="pres">
      <dgm:prSet presAssocID="{1E308978-DB04-4C37-BE76-4DBAC3BF8CC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F8EF69-9F2A-4BFB-9610-D736A6B3327C}" type="pres">
      <dgm:prSet presAssocID="{1E308978-DB04-4C37-BE76-4DBAC3BF8CC7}" presName="spNode" presStyleCnt="0"/>
      <dgm:spPr/>
    </dgm:pt>
    <dgm:pt modelId="{AD95B466-C816-4853-B50B-A3B252FB8618}" type="pres">
      <dgm:prSet presAssocID="{85703FB3-68BA-4096-BE05-C4D8793F55CC}" presName="sibTrans" presStyleLbl="sibTrans1D1" presStyleIdx="3" presStyleCnt="6"/>
      <dgm:spPr/>
      <dgm:t>
        <a:bodyPr/>
        <a:lstStyle/>
        <a:p>
          <a:endParaRPr lang="de-DE"/>
        </a:p>
      </dgm:t>
    </dgm:pt>
    <dgm:pt modelId="{59501674-889E-4513-BE5F-F901CBD19A19}" type="pres">
      <dgm:prSet presAssocID="{4BD42655-3F3F-4E1F-98AD-3EA2BDE4F5B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89C792-23FC-4849-B3B1-0BA9039877E2}" type="pres">
      <dgm:prSet presAssocID="{4BD42655-3F3F-4E1F-98AD-3EA2BDE4F5B8}" presName="spNode" presStyleCnt="0"/>
      <dgm:spPr/>
    </dgm:pt>
    <dgm:pt modelId="{D6D092C4-6C71-47F3-816F-918D133701A8}" type="pres">
      <dgm:prSet presAssocID="{0D669A18-AD41-40EC-8AAF-58BBF90B8BE5}" presName="sibTrans" presStyleLbl="sibTrans1D1" presStyleIdx="4" presStyleCnt="6"/>
      <dgm:spPr/>
      <dgm:t>
        <a:bodyPr/>
        <a:lstStyle/>
        <a:p>
          <a:endParaRPr lang="de-DE"/>
        </a:p>
      </dgm:t>
    </dgm:pt>
    <dgm:pt modelId="{9DDE2B6A-F842-45B7-A6A6-19BC4681E22A}" type="pres">
      <dgm:prSet presAssocID="{CAF87A34-10A2-4849-8111-D0135EC095C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6BBC95-41EE-4367-88C1-9856ACCFE42F}" type="pres">
      <dgm:prSet presAssocID="{CAF87A34-10A2-4849-8111-D0135EC095CB}" presName="spNode" presStyleCnt="0"/>
      <dgm:spPr/>
    </dgm:pt>
    <dgm:pt modelId="{8F05861D-706E-4911-9B54-ADBAEEF124A6}" type="pres">
      <dgm:prSet presAssocID="{E42C4109-B465-4AED-BC7D-8F4C46B93C1D}" presName="sibTrans" presStyleLbl="sibTrans1D1" presStyleIdx="5" presStyleCnt="6"/>
      <dgm:spPr/>
      <dgm:t>
        <a:bodyPr/>
        <a:lstStyle/>
        <a:p>
          <a:endParaRPr lang="de-DE"/>
        </a:p>
      </dgm:t>
    </dgm:pt>
  </dgm:ptLst>
  <dgm:cxnLst>
    <dgm:cxn modelId="{BB7F62C4-5362-40A6-AC7C-B6922E42B26F}" srcId="{C2A9B182-BCC6-4CB6-B309-9055AC97655E}" destId="{74730C7C-88A7-4B6B-A243-A43193228764}" srcOrd="0" destOrd="0" parTransId="{2BD21B6F-F033-4B1C-88AA-B701C80DEC2F}" sibTransId="{45D2B004-ED2F-4CE4-A253-7EC3F6A973B4}"/>
    <dgm:cxn modelId="{57771904-4B01-47B3-8B11-5FE880CC601D}" type="presOf" srcId="{85703FB3-68BA-4096-BE05-C4D8793F55CC}" destId="{AD95B466-C816-4853-B50B-A3B252FB8618}" srcOrd="0" destOrd="0" presId="urn:microsoft.com/office/officeart/2005/8/layout/cycle5"/>
    <dgm:cxn modelId="{5150F202-5470-4699-B5F0-5D21780D6A47}" type="presOf" srcId="{C2A9B182-BCC6-4CB6-B309-9055AC97655E}" destId="{E15DF2B5-E8D7-4B58-AA4F-D502D44CA6A7}" srcOrd="0" destOrd="0" presId="urn:microsoft.com/office/officeart/2005/8/layout/cycle5"/>
    <dgm:cxn modelId="{741BD8A2-DD31-4E03-B673-24438E59A0F1}" type="presOf" srcId="{CAF87A34-10A2-4849-8111-D0135EC095CB}" destId="{9DDE2B6A-F842-45B7-A6A6-19BC4681E22A}" srcOrd="0" destOrd="0" presId="urn:microsoft.com/office/officeart/2005/8/layout/cycle5"/>
    <dgm:cxn modelId="{0B099672-51F9-4B2A-BA55-F3C3A118210A}" type="presOf" srcId="{179297BF-9BAE-4A0F-90C4-DB40C58AFC07}" destId="{DBB79696-E7DC-4F90-92FE-16CCB17780B5}" srcOrd="0" destOrd="0" presId="urn:microsoft.com/office/officeart/2005/8/layout/cycle5"/>
    <dgm:cxn modelId="{4E5CD166-2C8C-444E-A02B-3B359A894327}" type="presOf" srcId="{74730C7C-88A7-4B6B-A243-A43193228764}" destId="{095F6AC0-DA9E-4087-B514-A4A19FEAAFB3}" srcOrd="0" destOrd="0" presId="urn:microsoft.com/office/officeart/2005/8/layout/cycle5"/>
    <dgm:cxn modelId="{63031DE2-1B01-4A93-9AE9-B85F016415F5}" srcId="{C2A9B182-BCC6-4CB6-B309-9055AC97655E}" destId="{1E308978-DB04-4C37-BE76-4DBAC3BF8CC7}" srcOrd="3" destOrd="0" parTransId="{67FDB0B4-A289-46F7-AFC6-0915B302588A}" sibTransId="{85703FB3-68BA-4096-BE05-C4D8793F55CC}"/>
    <dgm:cxn modelId="{572E4E97-24BD-4B40-83C2-DC68F355CF18}" type="presOf" srcId="{4BD42655-3F3F-4E1F-98AD-3EA2BDE4F5B8}" destId="{59501674-889E-4513-BE5F-F901CBD19A19}" srcOrd="0" destOrd="0" presId="urn:microsoft.com/office/officeart/2005/8/layout/cycle5"/>
    <dgm:cxn modelId="{9A48471D-3165-44C8-87CF-B1EDF5BC3CDA}" srcId="{C2A9B182-BCC6-4CB6-B309-9055AC97655E}" destId="{4BD42655-3F3F-4E1F-98AD-3EA2BDE4F5B8}" srcOrd="4" destOrd="0" parTransId="{7104DBB8-8BE8-4355-9949-39556CC05374}" sibTransId="{0D669A18-AD41-40EC-8AAF-58BBF90B8BE5}"/>
    <dgm:cxn modelId="{9C5BF4B8-5007-4EBF-8649-B02516E1AA21}" type="presOf" srcId="{1E308978-DB04-4C37-BE76-4DBAC3BF8CC7}" destId="{8FAD7381-7C27-417C-88BE-D4628E68597A}" srcOrd="0" destOrd="0" presId="urn:microsoft.com/office/officeart/2005/8/layout/cycle5"/>
    <dgm:cxn modelId="{30F9236B-2550-441E-A6E9-0856E1373459}" type="presOf" srcId="{17990CB8-51BF-4F25-A6A0-DB539361C7A0}" destId="{5D62B537-D874-4010-B134-D4F354142110}" srcOrd="0" destOrd="0" presId="urn:microsoft.com/office/officeart/2005/8/layout/cycle5"/>
    <dgm:cxn modelId="{1028C246-6FE4-459D-8829-7A08E94F9DC9}" srcId="{C2A9B182-BCC6-4CB6-B309-9055AC97655E}" destId="{179297BF-9BAE-4A0F-90C4-DB40C58AFC07}" srcOrd="1" destOrd="0" parTransId="{8F2995EA-35E7-46AC-9E21-5CAF8E6499FA}" sibTransId="{0593F0FB-8A61-4744-A4C7-EC26DC151222}"/>
    <dgm:cxn modelId="{DA81C791-7D4D-46DB-88A2-EFD46E2917E8}" type="presOf" srcId="{4BB92784-DBB3-4607-A3AE-420D1CC52112}" destId="{7184BB23-61BF-42C6-BDA2-DF21E24C28D1}" srcOrd="0" destOrd="0" presId="urn:microsoft.com/office/officeart/2005/8/layout/cycle5"/>
    <dgm:cxn modelId="{2511BC4D-4FAB-4397-97C4-4CDC65E9A4D8}" type="presOf" srcId="{45D2B004-ED2F-4CE4-A253-7EC3F6A973B4}" destId="{AD80DB30-F988-4FFB-BA67-0A23B835B09F}" srcOrd="0" destOrd="0" presId="urn:microsoft.com/office/officeart/2005/8/layout/cycle5"/>
    <dgm:cxn modelId="{A6625E3B-71BE-4AA4-99E2-0AE37C57CA7F}" type="presOf" srcId="{E42C4109-B465-4AED-BC7D-8F4C46B93C1D}" destId="{8F05861D-706E-4911-9B54-ADBAEEF124A6}" srcOrd="0" destOrd="0" presId="urn:microsoft.com/office/officeart/2005/8/layout/cycle5"/>
    <dgm:cxn modelId="{5FA7E21B-1C55-4D8A-9175-63745ACD0C3C}" srcId="{C2A9B182-BCC6-4CB6-B309-9055AC97655E}" destId="{17990CB8-51BF-4F25-A6A0-DB539361C7A0}" srcOrd="2" destOrd="0" parTransId="{BD54533A-6600-4C3E-B72D-D3172B58E4EB}" sibTransId="{4BB92784-DBB3-4607-A3AE-420D1CC52112}"/>
    <dgm:cxn modelId="{D8606EC7-747F-4CD1-8F29-BE52499D64AA}" type="presOf" srcId="{0593F0FB-8A61-4744-A4C7-EC26DC151222}" destId="{A414AB01-5BE1-4FFE-A4C6-D5667596862E}" srcOrd="0" destOrd="0" presId="urn:microsoft.com/office/officeart/2005/8/layout/cycle5"/>
    <dgm:cxn modelId="{53A85828-0ED1-454F-BF5D-6245B1D792A0}" srcId="{C2A9B182-BCC6-4CB6-B309-9055AC97655E}" destId="{CAF87A34-10A2-4849-8111-D0135EC095CB}" srcOrd="5" destOrd="0" parTransId="{52D6361E-269E-44FD-B25F-D6877FC866E4}" sibTransId="{E42C4109-B465-4AED-BC7D-8F4C46B93C1D}"/>
    <dgm:cxn modelId="{0898BDC7-C718-4D28-9E89-B2EC65AB1569}" type="presOf" srcId="{0D669A18-AD41-40EC-8AAF-58BBF90B8BE5}" destId="{D6D092C4-6C71-47F3-816F-918D133701A8}" srcOrd="0" destOrd="0" presId="urn:microsoft.com/office/officeart/2005/8/layout/cycle5"/>
    <dgm:cxn modelId="{CC0325AC-A01C-4756-9E83-CF631B66D86E}" type="presParOf" srcId="{E15DF2B5-E8D7-4B58-AA4F-D502D44CA6A7}" destId="{095F6AC0-DA9E-4087-B514-A4A19FEAAFB3}" srcOrd="0" destOrd="0" presId="urn:microsoft.com/office/officeart/2005/8/layout/cycle5"/>
    <dgm:cxn modelId="{50A41544-4422-4CA3-8B09-494ED59A73DD}" type="presParOf" srcId="{E15DF2B5-E8D7-4B58-AA4F-D502D44CA6A7}" destId="{F6B69CD4-55AF-42EB-AC84-CC5E445E4AB3}" srcOrd="1" destOrd="0" presId="urn:microsoft.com/office/officeart/2005/8/layout/cycle5"/>
    <dgm:cxn modelId="{AB91B9B5-6035-4C37-BF1B-5DD341185E74}" type="presParOf" srcId="{E15DF2B5-E8D7-4B58-AA4F-D502D44CA6A7}" destId="{AD80DB30-F988-4FFB-BA67-0A23B835B09F}" srcOrd="2" destOrd="0" presId="urn:microsoft.com/office/officeart/2005/8/layout/cycle5"/>
    <dgm:cxn modelId="{9DBE138E-6750-489B-8FE9-E750880303C5}" type="presParOf" srcId="{E15DF2B5-E8D7-4B58-AA4F-D502D44CA6A7}" destId="{DBB79696-E7DC-4F90-92FE-16CCB17780B5}" srcOrd="3" destOrd="0" presId="urn:microsoft.com/office/officeart/2005/8/layout/cycle5"/>
    <dgm:cxn modelId="{5BD065A1-6F8A-4E50-966C-6338330DB473}" type="presParOf" srcId="{E15DF2B5-E8D7-4B58-AA4F-D502D44CA6A7}" destId="{DF16CF34-F6F6-41E5-B838-6E71EDFB6500}" srcOrd="4" destOrd="0" presId="urn:microsoft.com/office/officeart/2005/8/layout/cycle5"/>
    <dgm:cxn modelId="{83887882-6A3C-47AF-BF4B-5996E56DF1FA}" type="presParOf" srcId="{E15DF2B5-E8D7-4B58-AA4F-D502D44CA6A7}" destId="{A414AB01-5BE1-4FFE-A4C6-D5667596862E}" srcOrd="5" destOrd="0" presId="urn:microsoft.com/office/officeart/2005/8/layout/cycle5"/>
    <dgm:cxn modelId="{504C7FEA-879C-48BC-82FD-7745EDC2ED7F}" type="presParOf" srcId="{E15DF2B5-E8D7-4B58-AA4F-D502D44CA6A7}" destId="{5D62B537-D874-4010-B134-D4F354142110}" srcOrd="6" destOrd="0" presId="urn:microsoft.com/office/officeart/2005/8/layout/cycle5"/>
    <dgm:cxn modelId="{6FAA5A4A-22D7-4FAA-A8BE-C97B08874EA3}" type="presParOf" srcId="{E15DF2B5-E8D7-4B58-AA4F-D502D44CA6A7}" destId="{D3EC5D05-BBAF-4644-8113-88453D270602}" srcOrd="7" destOrd="0" presId="urn:microsoft.com/office/officeart/2005/8/layout/cycle5"/>
    <dgm:cxn modelId="{9173C96E-F887-496F-9D72-D432A9B3B14E}" type="presParOf" srcId="{E15DF2B5-E8D7-4B58-AA4F-D502D44CA6A7}" destId="{7184BB23-61BF-42C6-BDA2-DF21E24C28D1}" srcOrd="8" destOrd="0" presId="urn:microsoft.com/office/officeart/2005/8/layout/cycle5"/>
    <dgm:cxn modelId="{3B370CDA-DF68-423F-8A29-64EAF3C57A48}" type="presParOf" srcId="{E15DF2B5-E8D7-4B58-AA4F-D502D44CA6A7}" destId="{8FAD7381-7C27-417C-88BE-D4628E68597A}" srcOrd="9" destOrd="0" presId="urn:microsoft.com/office/officeart/2005/8/layout/cycle5"/>
    <dgm:cxn modelId="{9DB160A6-7FCD-4945-995F-AFF98FFE8ACD}" type="presParOf" srcId="{E15DF2B5-E8D7-4B58-AA4F-D502D44CA6A7}" destId="{B3F8EF69-9F2A-4BFB-9610-D736A6B3327C}" srcOrd="10" destOrd="0" presId="urn:microsoft.com/office/officeart/2005/8/layout/cycle5"/>
    <dgm:cxn modelId="{99B8725F-BFBD-4081-95F9-E00292A25DC5}" type="presParOf" srcId="{E15DF2B5-E8D7-4B58-AA4F-D502D44CA6A7}" destId="{AD95B466-C816-4853-B50B-A3B252FB8618}" srcOrd="11" destOrd="0" presId="urn:microsoft.com/office/officeart/2005/8/layout/cycle5"/>
    <dgm:cxn modelId="{4E1A8226-515A-4B6B-BBE8-E552DDCCF785}" type="presParOf" srcId="{E15DF2B5-E8D7-4B58-AA4F-D502D44CA6A7}" destId="{59501674-889E-4513-BE5F-F901CBD19A19}" srcOrd="12" destOrd="0" presId="urn:microsoft.com/office/officeart/2005/8/layout/cycle5"/>
    <dgm:cxn modelId="{25FD41D8-E928-4246-9296-BFE66DB83F20}" type="presParOf" srcId="{E15DF2B5-E8D7-4B58-AA4F-D502D44CA6A7}" destId="{D989C792-23FC-4849-B3B1-0BA9039877E2}" srcOrd="13" destOrd="0" presId="urn:microsoft.com/office/officeart/2005/8/layout/cycle5"/>
    <dgm:cxn modelId="{7C0068B1-57BC-4528-A4F7-479E81631C42}" type="presParOf" srcId="{E15DF2B5-E8D7-4B58-AA4F-D502D44CA6A7}" destId="{D6D092C4-6C71-47F3-816F-918D133701A8}" srcOrd="14" destOrd="0" presId="urn:microsoft.com/office/officeart/2005/8/layout/cycle5"/>
    <dgm:cxn modelId="{9E7A13F6-BF07-449D-9927-228AFCFD43F4}" type="presParOf" srcId="{E15DF2B5-E8D7-4B58-AA4F-D502D44CA6A7}" destId="{9DDE2B6A-F842-45B7-A6A6-19BC4681E22A}" srcOrd="15" destOrd="0" presId="urn:microsoft.com/office/officeart/2005/8/layout/cycle5"/>
    <dgm:cxn modelId="{26D7DE0F-8706-4CEF-A219-4F3F0BDBAA13}" type="presParOf" srcId="{E15DF2B5-E8D7-4B58-AA4F-D502D44CA6A7}" destId="{A16BBC95-41EE-4367-88C1-9856ACCFE42F}" srcOrd="16" destOrd="0" presId="urn:microsoft.com/office/officeart/2005/8/layout/cycle5"/>
    <dgm:cxn modelId="{09AB67DE-57CB-4AAD-AAED-D2B388933BC2}" type="presParOf" srcId="{E15DF2B5-E8D7-4B58-AA4F-D502D44CA6A7}" destId="{8F05861D-706E-4911-9B54-ADBAEEF124A6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F6AC0-DA9E-4087-B514-A4A19FEAAFB3}">
      <dsp:nvSpPr>
        <dsp:cNvPr id="0" name=""/>
        <dsp:cNvSpPr/>
      </dsp:nvSpPr>
      <dsp:spPr>
        <a:xfrm>
          <a:off x="2518501" y="983"/>
          <a:ext cx="1077865" cy="700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Beispiel-Dialoge erstellen</a:t>
          </a:r>
          <a:endParaRPr lang="de-DE" sz="800" kern="1200" dirty="0"/>
        </a:p>
      </dsp:txBody>
      <dsp:txXfrm>
        <a:off x="2552702" y="35184"/>
        <a:ext cx="1009463" cy="632210"/>
      </dsp:txXfrm>
    </dsp:sp>
    <dsp:sp modelId="{AD80DB30-F988-4FFB-BA67-0A23B835B09F}">
      <dsp:nvSpPr>
        <dsp:cNvPr id="0" name=""/>
        <dsp:cNvSpPr/>
      </dsp:nvSpPr>
      <dsp:spPr>
        <a:xfrm>
          <a:off x="1406720" y="351289"/>
          <a:ext cx="3301428" cy="3301428"/>
        </a:xfrm>
        <a:custGeom>
          <a:avLst/>
          <a:gdLst/>
          <a:ahLst/>
          <a:cxnLst/>
          <a:rect l="0" t="0" r="0" b="0"/>
          <a:pathLst>
            <a:path>
              <a:moveTo>
                <a:pt x="2325256" y="144111"/>
              </a:moveTo>
              <a:arcTo wR="1650714" hR="1650714" stAng="17647153" swAng="9241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79696-E7DC-4F90-92FE-16CCB17780B5}">
      <dsp:nvSpPr>
        <dsp:cNvPr id="0" name=""/>
        <dsp:cNvSpPr/>
      </dsp:nvSpPr>
      <dsp:spPr>
        <a:xfrm>
          <a:off x="3948062" y="826340"/>
          <a:ext cx="1077865" cy="700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Dialoge analysieren </a:t>
          </a:r>
          <a:endParaRPr lang="de-DE" sz="800" kern="1200" dirty="0"/>
        </a:p>
      </dsp:txBody>
      <dsp:txXfrm>
        <a:off x="3982263" y="860541"/>
        <a:ext cx="1009463" cy="632210"/>
      </dsp:txXfrm>
    </dsp:sp>
    <dsp:sp modelId="{A414AB01-5BE1-4FFE-A4C6-D5667596862E}">
      <dsp:nvSpPr>
        <dsp:cNvPr id="0" name=""/>
        <dsp:cNvSpPr/>
      </dsp:nvSpPr>
      <dsp:spPr>
        <a:xfrm>
          <a:off x="1406720" y="351289"/>
          <a:ext cx="3301428" cy="3301428"/>
        </a:xfrm>
        <a:custGeom>
          <a:avLst/>
          <a:gdLst/>
          <a:ahLst/>
          <a:cxnLst/>
          <a:rect l="0" t="0" r="0" b="0"/>
          <a:pathLst>
            <a:path>
              <a:moveTo>
                <a:pt x="3275696" y="1360387"/>
              </a:moveTo>
              <a:arcTo wR="1650714" hR="1650714" stAng="20992209" swAng="12155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2B537-D874-4010-B134-D4F354142110}">
      <dsp:nvSpPr>
        <dsp:cNvPr id="0" name=""/>
        <dsp:cNvSpPr/>
      </dsp:nvSpPr>
      <dsp:spPr>
        <a:xfrm>
          <a:off x="3948062" y="2477054"/>
          <a:ext cx="1077865" cy="700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Dialoge Implementieren</a:t>
          </a:r>
          <a:endParaRPr lang="de-DE" sz="800" kern="1200" dirty="0"/>
        </a:p>
      </dsp:txBody>
      <dsp:txXfrm>
        <a:off x="3982263" y="2511255"/>
        <a:ext cx="1009463" cy="632210"/>
      </dsp:txXfrm>
    </dsp:sp>
    <dsp:sp modelId="{7184BB23-61BF-42C6-BDA2-DF21E24C28D1}">
      <dsp:nvSpPr>
        <dsp:cNvPr id="0" name=""/>
        <dsp:cNvSpPr/>
      </dsp:nvSpPr>
      <dsp:spPr>
        <a:xfrm>
          <a:off x="1406720" y="351289"/>
          <a:ext cx="3301428" cy="3301428"/>
        </a:xfrm>
        <a:custGeom>
          <a:avLst/>
          <a:gdLst/>
          <a:ahLst/>
          <a:cxnLst/>
          <a:rect l="0" t="0" r="0" b="0"/>
          <a:pathLst>
            <a:path>
              <a:moveTo>
                <a:pt x="2701162" y="2924062"/>
              </a:moveTo>
              <a:arcTo wR="1650714" hR="1650714" stAng="3028746" swAng="9241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D7381-7C27-417C-88BE-D4628E68597A}">
      <dsp:nvSpPr>
        <dsp:cNvPr id="0" name=""/>
        <dsp:cNvSpPr/>
      </dsp:nvSpPr>
      <dsp:spPr>
        <a:xfrm>
          <a:off x="2518501" y="3302411"/>
          <a:ext cx="1077865" cy="700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Beispiel </a:t>
          </a:r>
          <a:r>
            <a:rPr lang="de-DE" sz="800" kern="1200" dirty="0" err="1" smtClean="0"/>
            <a:t>Utterances</a:t>
          </a:r>
          <a:r>
            <a:rPr lang="de-DE" sz="800" kern="1200" dirty="0" smtClean="0"/>
            <a:t> (NLU Daten) Sammeln und Interpreter trainieren</a:t>
          </a:r>
          <a:endParaRPr lang="de-DE" sz="800" kern="1200" dirty="0"/>
        </a:p>
      </dsp:txBody>
      <dsp:txXfrm>
        <a:off x="2552702" y="3336612"/>
        <a:ext cx="1009463" cy="632210"/>
      </dsp:txXfrm>
    </dsp:sp>
    <dsp:sp modelId="{AD95B466-C816-4853-B50B-A3B252FB8618}">
      <dsp:nvSpPr>
        <dsp:cNvPr id="0" name=""/>
        <dsp:cNvSpPr/>
      </dsp:nvSpPr>
      <dsp:spPr>
        <a:xfrm>
          <a:off x="1406720" y="351289"/>
          <a:ext cx="3301428" cy="3301428"/>
        </a:xfrm>
        <a:custGeom>
          <a:avLst/>
          <a:gdLst/>
          <a:ahLst/>
          <a:cxnLst/>
          <a:rect l="0" t="0" r="0" b="0"/>
          <a:pathLst>
            <a:path>
              <a:moveTo>
                <a:pt x="976171" y="3157316"/>
              </a:moveTo>
              <a:arcTo wR="1650714" hR="1650714" stAng="6847153" swAng="9241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01674-889E-4513-BE5F-F901CBD19A19}">
      <dsp:nvSpPr>
        <dsp:cNvPr id="0" name=""/>
        <dsp:cNvSpPr/>
      </dsp:nvSpPr>
      <dsp:spPr>
        <a:xfrm>
          <a:off x="1088941" y="2477054"/>
          <a:ext cx="1077865" cy="700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Bot Trainieren, testen, trainieren, testen, trainieren, trainieren</a:t>
          </a:r>
          <a:endParaRPr lang="de-DE" sz="800" kern="1200" dirty="0"/>
        </a:p>
      </dsp:txBody>
      <dsp:txXfrm>
        <a:off x="1123142" y="2511255"/>
        <a:ext cx="1009463" cy="632210"/>
      </dsp:txXfrm>
    </dsp:sp>
    <dsp:sp modelId="{D6D092C4-6C71-47F3-816F-918D133701A8}">
      <dsp:nvSpPr>
        <dsp:cNvPr id="0" name=""/>
        <dsp:cNvSpPr/>
      </dsp:nvSpPr>
      <dsp:spPr>
        <a:xfrm>
          <a:off x="1406720" y="351289"/>
          <a:ext cx="3301428" cy="3301428"/>
        </a:xfrm>
        <a:custGeom>
          <a:avLst/>
          <a:gdLst/>
          <a:ahLst/>
          <a:cxnLst/>
          <a:rect l="0" t="0" r="0" b="0"/>
          <a:pathLst>
            <a:path>
              <a:moveTo>
                <a:pt x="25731" y="1941041"/>
              </a:moveTo>
              <a:arcTo wR="1650714" hR="1650714" stAng="10192209" swAng="12155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E2B6A-F842-45B7-A6A6-19BC4681E22A}">
      <dsp:nvSpPr>
        <dsp:cNvPr id="0" name=""/>
        <dsp:cNvSpPr/>
      </dsp:nvSpPr>
      <dsp:spPr>
        <a:xfrm>
          <a:off x="1088941" y="826340"/>
          <a:ext cx="1077865" cy="700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Backend Implementieren</a:t>
          </a:r>
          <a:endParaRPr lang="de-DE" sz="800" kern="1200" dirty="0"/>
        </a:p>
      </dsp:txBody>
      <dsp:txXfrm>
        <a:off x="1123142" y="860541"/>
        <a:ext cx="1009463" cy="632210"/>
      </dsp:txXfrm>
    </dsp:sp>
    <dsp:sp modelId="{8F05861D-706E-4911-9B54-ADBAEEF124A6}">
      <dsp:nvSpPr>
        <dsp:cNvPr id="0" name=""/>
        <dsp:cNvSpPr/>
      </dsp:nvSpPr>
      <dsp:spPr>
        <a:xfrm>
          <a:off x="1406720" y="351289"/>
          <a:ext cx="3301428" cy="3301428"/>
        </a:xfrm>
        <a:custGeom>
          <a:avLst/>
          <a:gdLst/>
          <a:ahLst/>
          <a:cxnLst/>
          <a:rect l="0" t="0" r="0" b="0"/>
          <a:pathLst>
            <a:path>
              <a:moveTo>
                <a:pt x="600266" y="377365"/>
              </a:moveTo>
              <a:arcTo wR="1650714" hR="1650714" stAng="13828746" swAng="92410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smtClean="0"/>
              <a:t>Präsentationstitel, Datum und Autor über -&gt; Header &amp; Footer einfügen</a:t>
            </a:r>
            <a:endParaRPr lang="de-DE" sz="1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smtClean="0"/>
              <a:t>(c) msg, tt.mm.20jj</a:t>
            </a:r>
            <a:endParaRPr lang="de-DE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smtClean="0"/>
              <a:t>Autor / Referent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2341" y="930583"/>
            <a:ext cx="5732992" cy="3971308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261129" y="3767047"/>
            <a:ext cx="8012343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29" y="5380710"/>
            <a:ext cx="8012343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056265" y="534513"/>
            <a:ext cx="5764412" cy="496333"/>
            <a:chOff x="1056265" y="534513"/>
            <a:chExt cx="5764412" cy="496333"/>
          </a:xfrm>
        </p:grpSpPr>
        <p:grpSp>
          <p:nvGrpSpPr>
            <p:cNvPr id="11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2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chemeClr val="accent2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partnership</a:t>
              </a:r>
              <a:endParaRPr lang="de-DE" sz="1400" i="1" spc="50" baseline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Footnote</a:t>
            </a:r>
            <a:r>
              <a:rPr lang="de-DE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374650" y="1633538"/>
            <a:ext cx="9150350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1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73063" y="1633538"/>
            <a:ext cx="4410476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152030" y="1633538"/>
            <a:ext cx="4365507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dirty="0" smtClean="0"/>
              <a:t> / </a:t>
            </a:r>
            <a:r>
              <a:rPr lang="de-DE" dirty="0" err="1" smtClean="0"/>
              <a:t>source</a:t>
            </a:r>
            <a:endParaRPr lang="de-DE" dirty="0" smtClean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 smtClean="0"/>
              <a:t>Enter </a:t>
            </a:r>
            <a:r>
              <a:rPr lang="de-DE" noProof="0" dirty="0" smtClean="0"/>
              <a:t>Title</a:t>
            </a:r>
            <a:endParaRPr lang="de-DE" noProof="0" dirty="0"/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noProof="0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0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2"/>
            <a:ext cx="9906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Insert</a:t>
            </a:r>
            <a:r>
              <a:rPr lang="de-DE" dirty="0" smtClean="0"/>
              <a:t> Image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5769758" y="2771562"/>
            <a:ext cx="3738905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Ellipse 44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8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0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1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260475" y="620714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260475" y="1874545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10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3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999" y="412750"/>
            <a:ext cx="7454030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Master title style Click to edit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0999" y="6575786"/>
            <a:ext cx="7454030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msg | Monat 2016 | Präsentationstitel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381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9525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381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9525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09845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09845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0129911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0129911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56318" y="6575786"/>
            <a:ext cx="468682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73063" y="1633539"/>
            <a:ext cx="9151937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Format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noProof="0" dirty="0" smtClean="0"/>
              <a:t>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Arbeitsweise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</a:t>
            </a:fld>
            <a:endParaRPr lang="de-DE" dirty="0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830001859"/>
              </p:ext>
            </p:extLst>
          </p:nvPr>
        </p:nvGraphicFramePr>
        <p:xfrm>
          <a:off x="2055950" y="1690566"/>
          <a:ext cx="6114869" cy="4004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Bogen 8"/>
          <p:cNvSpPr/>
          <p:nvPr/>
        </p:nvSpPr>
        <p:spPr>
          <a:xfrm rot="1672629">
            <a:off x="4612401" y="4324706"/>
            <a:ext cx="744086" cy="843822"/>
          </a:xfrm>
          <a:prstGeom prst="arc">
            <a:avLst>
              <a:gd name="adj1" fmla="val 16200000"/>
              <a:gd name="adj2" fmla="val 25874"/>
            </a:avLst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/>
          <p:cNvSpPr/>
          <p:nvPr/>
        </p:nvSpPr>
        <p:spPr>
          <a:xfrm rot="12834599">
            <a:off x="1717226" y="1940298"/>
            <a:ext cx="4019988" cy="3349692"/>
          </a:xfrm>
          <a:prstGeom prst="arc">
            <a:avLst>
              <a:gd name="adj1" fmla="val 13347867"/>
              <a:gd name="adj2" fmla="val 4925678"/>
            </a:avLst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 rot="13765841">
            <a:off x="4856241" y="4248507"/>
            <a:ext cx="744086" cy="843822"/>
          </a:xfrm>
          <a:prstGeom prst="arc">
            <a:avLst>
              <a:gd name="adj1" fmla="val 16200000"/>
              <a:gd name="adj2" fmla="val 25874"/>
            </a:avLst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329724" y="1456509"/>
            <a:ext cx="2030505" cy="4963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err="1" smtClean="0"/>
              <a:t>Role</a:t>
            </a:r>
            <a:r>
              <a:rPr lang="de-DE" sz="1000" dirty="0" smtClean="0"/>
              <a:t>-Play, Stift und Papier </a:t>
            </a:r>
          </a:p>
        </p:txBody>
      </p:sp>
      <p:sp>
        <p:nvSpPr>
          <p:cNvPr id="14" name="Bogen 13"/>
          <p:cNvSpPr/>
          <p:nvPr/>
        </p:nvSpPr>
        <p:spPr>
          <a:xfrm rot="1672629">
            <a:off x="3782022" y="3673356"/>
            <a:ext cx="549800" cy="648887"/>
          </a:xfrm>
          <a:prstGeom prst="arc">
            <a:avLst>
              <a:gd name="adj1" fmla="val 16200000"/>
              <a:gd name="adj2" fmla="val 25874"/>
            </a:avLst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/>
          <p:cNvSpPr/>
          <p:nvPr/>
        </p:nvSpPr>
        <p:spPr>
          <a:xfrm rot="13765841">
            <a:off x="3974707" y="3602760"/>
            <a:ext cx="549800" cy="648887"/>
          </a:xfrm>
          <a:prstGeom prst="arc">
            <a:avLst>
              <a:gd name="adj1" fmla="val 16200000"/>
              <a:gd name="adj2" fmla="val 25874"/>
            </a:avLst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5682343" y="1701174"/>
            <a:ext cx="542108" cy="17987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781878" y="2186954"/>
            <a:ext cx="2030505" cy="4963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err="1" smtClean="0"/>
              <a:t>Intents</a:t>
            </a:r>
            <a:r>
              <a:rPr lang="de-DE" sz="1000" dirty="0" smtClean="0"/>
              <a:t>, </a:t>
            </a:r>
            <a:r>
              <a:rPr lang="de-DE" sz="1000" dirty="0" err="1" smtClean="0"/>
              <a:t>entities</a:t>
            </a:r>
            <a:r>
              <a:rPr lang="de-DE" sz="1000" dirty="0" smtClean="0"/>
              <a:t> und </a:t>
            </a:r>
            <a:r>
              <a:rPr lang="de-DE" sz="1000" dirty="0" err="1" smtClean="0"/>
              <a:t>actions</a:t>
            </a:r>
            <a:r>
              <a:rPr lang="de-DE" sz="1000" dirty="0" smtClean="0"/>
              <a:t> aus Beispieldialogen definieren 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7134497" y="2431619"/>
            <a:ext cx="542108" cy="17987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744873" y="3880767"/>
            <a:ext cx="2030505" cy="6847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err="1" smtClean="0"/>
              <a:t>Intents</a:t>
            </a:r>
            <a:r>
              <a:rPr lang="de-DE" sz="1000" dirty="0" smtClean="0"/>
              <a:t>, </a:t>
            </a:r>
            <a:r>
              <a:rPr lang="de-DE" sz="1000" dirty="0" err="1" smtClean="0"/>
              <a:t>entities</a:t>
            </a:r>
            <a:r>
              <a:rPr lang="de-DE" sz="1000" dirty="0" smtClean="0"/>
              <a:t> und </a:t>
            </a:r>
            <a:r>
              <a:rPr lang="de-DE" sz="1000" dirty="0" err="1" smtClean="0"/>
              <a:t>actions</a:t>
            </a:r>
            <a:r>
              <a:rPr lang="de-DE" sz="1000" dirty="0" smtClean="0"/>
              <a:t> in </a:t>
            </a:r>
            <a:r>
              <a:rPr lang="de-DE" sz="1000" dirty="0" err="1" smtClean="0"/>
              <a:t>domain.yml</a:t>
            </a:r>
            <a:r>
              <a:rPr lang="de-DE" sz="1000" dirty="0" smtClean="0"/>
              <a:t> definieren</a:t>
            </a:r>
          </a:p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smtClean="0"/>
              <a:t>Erste kleine </a:t>
            </a:r>
            <a:r>
              <a:rPr lang="de-DE" sz="1000" dirty="0" err="1" smtClean="0"/>
              <a:t>stories</a:t>
            </a:r>
            <a:r>
              <a:rPr lang="de-DE" sz="1000" dirty="0" smtClean="0"/>
              <a:t> händisch erstellen in stories.md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7097492" y="4125432"/>
            <a:ext cx="542108" cy="17987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224451" y="5362303"/>
            <a:ext cx="2259875" cy="930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smtClean="0"/>
              <a:t>Verschiedene </a:t>
            </a:r>
            <a:r>
              <a:rPr lang="de-DE" sz="1000" dirty="0" err="1" smtClean="0"/>
              <a:t>Utterances</a:t>
            </a:r>
            <a:r>
              <a:rPr lang="de-DE" sz="1000" dirty="0" smtClean="0"/>
              <a:t> ausdenken und in nlu.md hinschreiben  </a:t>
            </a:r>
            <a:endParaRPr lang="de-DE" sz="1000" dirty="0"/>
          </a:p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err="1" smtClean="0"/>
              <a:t>Entities</a:t>
            </a:r>
            <a:r>
              <a:rPr lang="de-DE" sz="1000" dirty="0" smtClean="0"/>
              <a:t> annotieren</a:t>
            </a:r>
          </a:p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err="1" smtClean="0"/>
              <a:t>train_nlu</a:t>
            </a:r>
            <a:r>
              <a:rPr lang="de-DE" sz="1000" dirty="0" smtClean="0"/>
              <a:t> zum trainieren </a:t>
            </a:r>
          </a:p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err="1" smtClean="0"/>
              <a:t>eval_nlu</a:t>
            </a:r>
            <a:r>
              <a:rPr lang="de-DE" sz="1000" dirty="0" smtClean="0"/>
              <a:t> zum Testen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H="1" flipV="1">
            <a:off x="5682343" y="5630091"/>
            <a:ext cx="480070" cy="115795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460396" y="4589866"/>
            <a:ext cx="2259875" cy="8199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smtClean="0"/>
              <a:t>Stories erstellen händisch und mit </a:t>
            </a:r>
            <a:r>
              <a:rPr lang="de-DE" sz="1000" dirty="0" err="1" smtClean="0"/>
              <a:t>interactive</a:t>
            </a:r>
            <a:r>
              <a:rPr lang="de-DE" sz="1000" dirty="0" smtClean="0"/>
              <a:t> </a:t>
            </a:r>
            <a:r>
              <a:rPr lang="de-DE" sz="1000" dirty="0" err="1" smtClean="0"/>
              <a:t>training</a:t>
            </a:r>
            <a:r>
              <a:rPr lang="de-DE" sz="1000" dirty="0" smtClean="0"/>
              <a:t> (</a:t>
            </a:r>
            <a:r>
              <a:rPr lang="de-DE" sz="1000" dirty="0" err="1" smtClean="0"/>
              <a:t>train_interactive</a:t>
            </a:r>
            <a:r>
              <a:rPr lang="de-DE" sz="1000" dirty="0" smtClean="0"/>
              <a:t>)</a:t>
            </a:r>
          </a:p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smtClean="0"/>
              <a:t>Testen mit (</a:t>
            </a:r>
            <a:r>
              <a:rPr lang="de-DE" sz="1000" dirty="0" err="1" smtClean="0"/>
              <a:t>run</a:t>
            </a:r>
            <a:r>
              <a:rPr lang="de-DE" sz="1000" dirty="0" smtClean="0"/>
              <a:t>)</a:t>
            </a:r>
          </a:p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smtClean="0"/>
              <a:t>Immer wieder – 50-100 generierte </a:t>
            </a:r>
            <a:r>
              <a:rPr lang="de-DE" sz="1000" dirty="0" err="1" smtClean="0"/>
              <a:t>stories</a:t>
            </a:r>
            <a:r>
              <a:rPr lang="de-DE" sz="1000" dirty="0" smtClean="0"/>
              <a:t> sind realistisch (insgesamt)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2409116" y="4857365"/>
            <a:ext cx="456585" cy="15337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44570" y="2611496"/>
            <a:ext cx="1169125" cy="424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buClr>
                <a:schemeClr val="accent2"/>
              </a:buClr>
            </a:pPr>
            <a:r>
              <a:rPr lang="de-DE" sz="1000" dirty="0" smtClean="0"/>
              <a:t>(</a:t>
            </a:r>
            <a:r>
              <a:rPr lang="de-DE" sz="1000" dirty="0" err="1" smtClean="0"/>
              <a:t>team</a:t>
            </a:r>
            <a:r>
              <a:rPr lang="de-DE" sz="1000" dirty="0" smtClean="0"/>
              <a:t> </a:t>
            </a:r>
            <a:r>
              <a:rPr lang="de-DE" sz="1000" dirty="0" err="1" smtClean="0"/>
              <a:t>neu-ulm</a:t>
            </a:r>
            <a:r>
              <a:rPr lang="de-DE" sz="1000" dirty="0" smtClean="0"/>
              <a:t>) </a:t>
            </a:r>
            <a:r>
              <a:rPr lang="de-DE" sz="1000" dirty="0" err="1" smtClean="0"/>
              <a:t>db</a:t>
            </a:r>
            <a:r>
              <a:rPr lang="de-DE" sz="1000" dirty="0" smtClean="0"/>
              <a:t> befüllen und </a:t>
            </a:r>
            <a:r>
              <a:rPr lang="de-DE" sz="1000" dirty="0" err="1" smtClean="0"/>
              <a:t>actions</a:t>
            </a:r>
            <a:r>
              <a:rPr lang="de-DE" sz="1000" dirty="0" smtClean="0"/>
              <a:t> einbinden 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1685109" y="2860192"/>
            <a:ext cx="1035162" cy="6775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systems.potx" id="{330F26CC-DBBA-4B1A-9BAD-EE06E521C705}" vid="{F1810609-18C6-483C-A02D-06E5BEC4832D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</documentManagement>
</p:properties>
</file>

<file path=customXml/itemProps1.xml><?xml version="1.0" encoding="utf-8"?>
<ds:datastoreItem xmlns:ds="http://schemas.openxmlformats.org/officeDocument/2006/customXml" ds:itemID="{F49BCF31-9ABA-464F-AB46-EFD8CC6F3713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- msg systems</Template>
  <TotalTime>0</TotalTime>
  <Words>117</Words>
  <Application>Microsoft Office PowerPoint</Application>
  <PresentationFormat>A4-Papier (210 x 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Symbol</vt:lpstr>
      <vt:lpstr>Wingdings</vt:lpstr>
      <vt:lpstr>msg systems</vt:lpstr>
      <vt:lpstr>Arbeitsweise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KI–Workshop gbg-Süd</dc:title>
  <dc:creator>John Loutzenhiser</dc:creator>
  <cp:lastModifiedBy>John Loutzenhiser</cp:lastModifiedBy>
  <cp:revision>36</cp:revision>
  <cp:lastPrinted>2014-09-03T07:52:31Z</cp:lastPrinted>
  <dcterms:created xsi:type="dcterms:W3CDTF">2018-07-18T12:27:31Z</dcterms:created>
  <dcterms:modified xsi:type="dcterms:W3CDTF">2018-11-25T12:18:53Z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</Properties>
</file>