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7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EED5-D835-4D12-A02D-D9FCAF91E27D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B8A6-6315-4755-B5FC-136F1993F0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96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EED5-D835-4D12-A02D-D9FCAF91E27D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B8A6-6315-4755-B5FC-136F1993F0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63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EED5-D835-4D12-A02D-D9FCAF91E27D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B8A6-6315-4755-B5FC-136F1993F0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90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EED5-D835-4D12-A02D-D9FCAF91E27D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B8A6-6315-4755-B5FC-136F1993F0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57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EED5-D835-4D12-A02D-D9FCAF91E27D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B8A6-6315-4755-B5FC-136F1993F0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44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EED5-D835-4D12-A02D-D9FCAF91E27D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B8A6-6315-4755-B5FC-136F1993F0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39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EED5-D835-4D12-A02D-D9FCAF91E27D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B8A6-6315-4755-B5FC-136F1993F0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6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EED5-D835-4D12-A02D-D9FCAF91E27D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B8A6-6315-4755-B5FC-136F1993F0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70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EED5-D835-4D12-A02D-D9FCAF91E27D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B8A6-6315-4755-B5FC-136F1993F0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56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EED5-D835-4D12-A02D-D9FCAF91E27D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B8A6-6315-4755-B5FC-136F1993F0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51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EED5-D835-4D12-A02D-D9FCAF91E27D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B8A6-6315-4755-B5FC-136F1993F0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83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CEED5-D835-4D12-A02D-D9FCAF91E27D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9B8A6-6315-4755-B5FC-136F1993F0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03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11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Abgerundetes Rechteck 397"/>
          <p:cNvSpPr/>
          <p:nvPr/>
        </p:nvSpPr>
        <p:spPr>
          <a:xfrm>
            <a:off x="10266774" y="1856530"/>
            <a:ext cx="1073020" cy="64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1539551" y="4973217"/>
            <a:ext cx="2724539" cy="64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1542657" y="4192552"/>
            <a:ext cx="2724539" cy="64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/>
          <p:cNvSpPr/>
          <p:nvPr/>
        </p:nvSpPr>
        <p:spPr>
          <a:xfrm>
            <a:off x="1987420" y="5187821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/>
          <p:cNvSpPr/>
          <p:nvPr/>
        </p:nvSpPr>
        <p:spPr>
          <a:xfrm>
            <a:off x="2618791" y="5187821"/>
            <a:ext cx="279918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/>
          <p:cNvSpPr/>
          <p:nvPr/>
        </p:nvSpPr>
        <p:spPr>
          <a:xfrm>
            <a:off x="3293706" y="5187821"/>
            <a:ext cx="279918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/>
          <p:cNvSpPr/>
          <p:nvPr/>
        </p:nvSpPr>
        <p:spPr>
          <a:xfrm>
            <a:off x="1813245" y="4407158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/>
          <p:cNvCxnSpPr>
            <a:stCxn id="8" idx="4"/>
            <a:endCxn id="4" idx="0"/>
          </p:cNvCxnSpPr>
          <p:nvPr/>
        </p:nvCxnSpPr>
        <p:spPr>
          <a:xfrm>
            <a:off x="1967200" y="4612432"/>
            <a:ext cx="174175" cy="575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8" idx="4"/>
            <a:endCxn id="7" idx="0"/>
          </p:cNvCxnSpPr>
          <p:nvPr/>
        </p:nvCxnSpPr>
        <p:spPr>
          <a:xfrm>
            <a:off x="1967200" y="4612432"/>
            <a:ext cx="1466465" cy="575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8" idx="4"/>
            <a:endCxn id="6" idx="0"/>
          </p:cNvCxnSpPr>
          <p:nvPr/>
        </p:nvCxnSpPr>
        <p:spPr>
          <a:xfrm>
            <a:off x="1967200" y="4612432"/>
            <a:ext cx="791550" cy="575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binder 24"/>
          <p:cNvSpPr/>
          <p:nvPr/>
        </p:nvSpPr>
        <p:spPr>
          <a:xfrm>
            <a:off x="2362198" y="4404042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/>
          <p:cNvCxnSpPr>
            <a:stCxn id="25" idx="4"/>
            <a:endCxn id="4" idx="0"/>
          </p:cNvCxnSpPr>
          <p:nvPr/>
        </p:nvCxnSpPr>
        <p:spPr>
          <a:xfrm flipH="1">
            <a:off x="2141375" y="4609316"/>
            <a:ext cx="374778" cy="578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25" idx="4"/>
            <a:endCxn id="7" idx="0"/>
          </p:cNvCxnSpPr>
          <p:nvPr/>
        </p:nvCxnSpPr>
        <p:spPr>
          <a:xfrm>
            <a:off x="2516153" y="4609316"/>
            <a:ext cx="917512" cy="578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25" idx="4"/>
            <a:endCxn id="6" idx="0"/>
          </p:cNvCxnSpPr>
          <p:nvPr/>
        </p:nvCxnSpPr>
        <p:spPr>
          <a:xfrm>
            <a:off x="2516153" y="4609316"/>
            <a:ext cx="242597" cy="578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Verbinder 28"/>
          <p:cNvSpPr/>
          <p:nvPr/>
        </p:nvSpPr>
        <p:spPr>
          <a:xfrm>
            <a:off x="2960913" y="4405600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/>
          <p:cNvCxnSpPr>
            <a:stCxn id="29" idx="4"/>
            <a:endCxn id="4" idx="0"/>
          </p:cNvCxnSpPr>
          <p:nvPr/>
        </p:nvCxnSpPr>
        <p:spPr>
          <a:xfrm flipH="1">
            <a:off x="2141375" y="4610874"/>
            <a:ext cx="973493" cy="576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29" idx="4"/>
            <a:endCxn id="7" idx="0"/>
          </p:cNvCxnSpPr>
          <p:nvPr/>
        </p:nvCxnSpPr>
        <p:spPr>
          <a:xfrm>
            <a:off x="3114868" y="4610874"/>
            <a:ext cx="318797" cy="576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29" idx="4"/>
            <a:endCxn id="6" idx="0"/>
          </p:cNvCxnSpPr>
          <p:nvPr/>
        </p:nvCxnSpPr>
        <p:spPr>
          <a:xfrm flipH="1">
            <a:off x="2758750" y="4610874"/>
            <a:ext cx="356118" cy="576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ussdiagramm: Verbinder 32"/>
          <p:cNvSpPr/>
          <p:nvPr/>
        </p:nvSpPr>
        <p:spPr>
          <a:xfrm>
            <a:off x="3573624" y="4405600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/>
          <p:cNvCxnSpPr>
            <a:stCxn id="33" idx="4"/>
            <a:endCxn id="4" idx="7"/>
          </p:cNvCxnSpPr>
          <p:nvPr/>
        </p:nvCxnSpPr>
        <p:spPr>
          <a:xfrm flipH="1">
            <a:off x="2250238" y="4610874"/>
            <a:ext cx="1477341" cy="607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3" idx="4"/>
            <a:endCxn id="7" idx="0"/>
          </p:cNvCxnSpPr>
          <p:nvPr/>
        </p:nvCxnSpPr>
        <p:spPr>
          <a:xfrm flipH="1">
            <a:off x="3433665" y="4610874"/>
            <a:ext cx="293914" cy="576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33" idx="4"/>
            <a:endCxn id="6" idx="7"/>
          </p:cNvCxnSpPr>
          <p:nvPr/>
        </p:nvCxnSpPr>
        <p:spPr>
          <a:xfrm flipH="1">
            <a:off x="2857716" y="4610874"/>
            <a:ext cx="869863" cy="607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bgerundetes Rechteck 45"/>
          <p:cNvSpPr/>
          <p:nvPr/>
        </p:nvSpPr>
        <p:spPr>
          <a:xfrm>
            <a:off x="1533328" y="3352796"/>
            <a:ext cx="2724539" cy="64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Abgerundetes Rechteck 46"/>
          <p:cNvSpPr/>
          <p:nvPr/>
        </p:nvSpPr>
        <p:spPr>
          <a:xfrm>
            <a:off x="1536434" y="2572131"/>
            <a:ext cx="2724539" cy="64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lussdiagramm: Verbinder 47"/>
          <p:cNvSpPr/>
          <p:nvPr/>
        </p:nvSpPr>
        <p:spPr>
          <a:xfrm>
            <a:off x="1805862" y="3586060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lussdiagramm: Verbinder 48"/>
          <p:cNvSpPr/>
          <p:nvPr/>
        </p:nvSpPr>
        <p:spPr>
          <a:xfrm>
            <a:off x="2397970" y="3576730"/>
            <a:ext cx="279918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lussdiagramm: Verbinder 49"/>
          <p:cNvSpPr/>
          <p:nvPr/>
        </p:nvSpPr>
        <p:spPr>
          <a:xfrm>
            <a:off x="3044109" y="3568423"/>
            <a:ext cx="279918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Verbinder 50"/>
          <p:cNvSpPr/>
          <p:nvPr/>
        </p:nvSpPr>
        <p:spPr>
          <a:xfrm>
            <a:off x="1807022" y="2786737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Gerader Verbinder 51"/>
          <p:cNvCxnSpPr>
            <a:stCxn id="51" idx="4"/>
            <a:endCxn id="48" idx="0"/>
          </p:cNvCxnSpPr>
          <p:nvPr/>
        </p:nvCxnSpPr>
        <p:spPr>
          <a:xfrm flipH="1">
            <a:off x="1959817" y="2992011"/>
            <a:ext cx="1160" cy="594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51" idx="4"/>
            <a:endCxn id="50" idx="0"/>
          </p:cNvCxnSpPr>
          <p:nvPr/>
        </p:nvCxnSpPr>
        <p:spPr>
          <a:xfrm>
            <a:off x="1960977" y="2992011"/>
            <a:ext cx="1223091" cy="576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51" idx="4"/>
            <a:endCxn id="49" idx="0"/>
          </p:cNvCxnSpPr>
          <p:nvPr/>
        </p:nvCxnSpPr>
        <p:spPr>
          <a:xfrm>
            <a:off x="1960977" y="2992011"/>
            <a:ext cx="576952" cy="584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ussdiagramm: Verbinder 54"/>
          <p:cNvSpPr/>
          <p:nvPr/>
        </p:nvSpPr>
        <p:spPr>
          <a:xfrm>
            <a:off x="2355975" y="2783621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r Verbinder 55"/>
          <p:cNvCxnSpPr>
            <a:stCxn id="55" idx="4"/>
            <a:endCxn id="48" idx="0"/>
          </p:cNvCxnSpPr>
          <p:nvPr/>
        </p:nvCxnSpPr>
        <p:spPr>
          <a:xfrm flipH="1">
            <a:off x="1959817" y="2988895"/>
            <a:ext cx="550113" cy="597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>
            <a:stCxn id="55" idx="4"/>
            <a:endCxn id="50" idx="0"/>
          </p:cNvCxnSpPr>
          <p:nvPr/>
        </p:nvCxnSpPr>
        <p:spPr>
          <a:xfrm>
            <a:off x="2509930" y="2988895"/>
            <a:ext cx="674138" cy="57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55" idx="4"/>
            <a:endCxn id="49" idx="0"/>
          </p:cNvCxnSpPr>
          <p:nvPr/>
        </p:nvCxnSpPr>
        <p:spPr>
          <a:xfrm>
            <a:off x="2509930" y="2988895"/>
            <a:ext cx="27999" cy="587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/>
          <p:cNvSpPr/>
          <p:nvPr/>
        </p:nvSpPr>
        <p:spPr>
          <a:xfrm>
            <a:off x="2954690" y="2785179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r Verbinder 59"/>
          <p:cNvCxnSpPr>
            <a:stCxn id="59" idx="4"/>
            <a:endCxn id="48" idx="0"/>
          </p:cNvCxnSpPr>
          <p:nvPr/>
        </p:nvCxnSpPr>
        <p:spPr>
          <a:xfrm flipH="1">
            <a:off x="1959817" y="2990453"/>
            <a:ext cx="1148828" cy="59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9" idx="4"/>
            <a:endCxn id="50" idx="7"/>
          </p:cNvCxnSpPr>
          <p:nvPr/>
        </p:nvCxnSpPr>
        <p:spPr>
          <a:xfrm>
            <a:off x="3108645" y="2990453"/>
            <a:ext cx="174389" cy="60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59" idx="4"/>
            <a:endCxn id="49" idx="0"/>
          </p:cNvCxnSpPr>
          <p:nvPr/>
        </p:nvCxnSpPr>
        <p:spPr>
          <a:xfrm flipH="1">
            <a:off x="2537929" y="2990453"/>
            <a:ext cx="570716" cy="586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ussdiagramm: Verbinder 62"/>
          <p:cNvSpPr/>
          <p:nvPr/>
        </p:nvSpPr>
        <p:spPr>
          <a:xfrm>
            <a:off x="3567401" y="2785179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r Verbinder 63"/>
          <p:cNvCxnSpPr>
            <a:stCxn id="63" idx="4"/>
            <a:endCxn id="48" idx="7"/>
          </p:cNvCxnSpPr>
          <p:nvPr/>
        </p:nvCxnSpPr>
        <p:spPr>
          <a:xfrm flipH="1">
            <a:off x="2068680" y="2990453"/>
            <a:ext cx="1652676" cy="625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63" idx="4"/>
            <a:endCxn id="50" idx="0"/>
          </p:cNvCxnSpPr>
          <p:nvPr/>
        </p:nvCxnSpPr>
        <p:spPr>
          <a:xfrm flipH="1">
            <a:off x="3184068" y="2990453"/>
            <a:ext cx="537288" cy="577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stCxn id="63" idx="4"/>
            <a:endCxn id="49" idx="7"/>
          </p:cNvCxnSpPr>
          <p:nvPr/>
        </p:nvCxnSpPr>
        <p:spPr>
          <a:xfrm flipH="1">
            <a:off x="2636895" y="2990453"/>
            <a:ext cx="1084461" cy="61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ussdiagramm: Verbinder 71"/>
          <p:cNvSpPr/>
          <p:nvPr/>
        </p:nvSpPr>
        <p:spPr>
          <a:xfrm>
            <a:off x="3617166" y="3542514"/>
            <a:ext cx="279918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Gerader Verbinder 72"/>
          <p:cNvCxnSpPr>
            <a:stCxn id="55" idx="4"/>
            <a:endCxn id="72" idx="0"/>
          </p:cNvCxnSpPr>
          <p:nvPr/>
        </p:nvCxnSpPr>
        <p:spPr>
          <a:xfrm>
            <a:off x="2509930" y="2988895"/>
            <a:ext cx="1247195" cy="553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/>
          <p:cNvCxnSpPr>
            <a:stCxn id="59" idx="5"/>
            <a:endCxn id="72" idx="0"/>
          </p:cNvCxnSpPr>
          <p:nvPr/>
        </p:nvCxnSpPr>
        <p:spPr>
          <a:xfrm>
            <a:off x="3217508" y="2960391"/>
            <a:ext cx="539617" cy="582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>
            <a:stCxn id="63" idx="4"/>
            <a:endCxn id="72" idx="0"/>
          </p:cNvCxnSpPr>
          <p:nvPr/>
        </p:nvCxnSpPr>
        <p:spPr>
          <a:xfrm>
            <a:off x="3721356" y="2990453"/>
            <a:ext cx="35769" cy="552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51" idx="4"/>
            <a:endCxn id="72" idx="0"/>
          </p:cNvCxnSpPr>
          <p:nvPr/>
        </p:nvCxnSpPr>
        <p:spPr>
          <a:xfrm>
            <a:off x="1960977" y="2992011"/>
            <a:ext cx="1796148" cy="550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>
            <a:stCxn id="48" idx="4"/>
            <a:endCxn id="8" idx="0"/>
          </p:cNvCxnSpPr>
          <p:nvPr/>
        </p:nvCxnSpPr>
        <p:spPr>
          <a:xfrm>
            <a:off x="1959817" y="3791334"/>
            <a:ext cx="7383" cy="615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>
            <a:stCxn id="48" idx="4"/>
            <a:endCxn id="25" idx="0"/>
          </p:cNvCxnSpPr>
          <p:nvPr/>
        </p:nvCxnSpPr>
        <p:spPr>
          <a:xfrm>
            <a:off x="1959817" y="3791334"/>
            <a:ext cx="556336" cy="612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endCxn id="29" idx="0"/>
          </p:cNvCxnSpPr>
          <p:nvPr/>
        </p:nvCxnSpPr>
        <p:spPr>
          <a:xfrm>
            <a:off x="2007641" y="3797550"/>
            <a:ext cx="1107227" cy="608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>
            <a:stCxn id="48" idx="4"/>
            <a:endCxn id="33" idx="0"/>
          </p:cNvCxnSpPr>
          <p:nvPr/>
        </p:nvCxnSpPr>
        <p:spPr>
          <a:xfrm>
            <a:off x="1959817" y="3791334"/>
            <a:ext cx="1767762" cy="614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stCxn id="49" idx="4"/>
            <a:endCxn id="33" idx="0"/>
          </p:cNvCxnSpPr>
          <p:nvPr/>
        </p:nvCxnSpPr>
        <p:spPr>
          <a:xfrm>
            <a:off x="2537929" y="3782004"/>
            <a:ext cx="1189650" cy="623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>
            <a:stCxn id="49" idx="4"/>
            <a:endCxn id="29" idx="0"/>
          </p:cNvCxnSpPr>
          <p:nvPr/>
        </p:nvCxnSpPr>
        <p:spPr>
          <a:xfrm>
            <a:off x="2537929" y="3782004"/>
            <a:ext cx="576939" cy="623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stCxn id="49" idx="4"/>
            <a:endCxn id="25" idx="0"/>
          </p:cNvCxnSpPr>
          <p:nvPr/>
        </p:nvCxnSpPr>
        <p:spPr>
          <a:xfrm flipH="1">
            <a:off x="2516153" y="3782004"/>
            <a:ext cx="21776" cy="62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stCxn id="49" idx="4"/>
            <a:endCxn id="8" idx="0"/>
          </p:cNvCxnSpPr>
          <p:nvPr/>
        </p:nvCxnSpPr>
        <p:spPr>
          <a:xfrm flipH="1">
            <a:off x="1967200" y="3782004"/>
            <a:ext cx="570729" cy="625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/>
          <p:cNvCxnSpPr>
            <a:stCxn id="50" idx="4"/>
            <a:endCxn id="8" idx="0"/>
          </p:cNvCxnSpPr>
          <p:nvPr/>
        </p:nvCxnSpPr>
        <p:spPr>
          <a:xfrm flipH="1">
            <a:off x="1967200" y="3773697"/>
            <a:ext cx="1216868" cy="633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/>
          <p:cNvCxnSpPr>
            <a:stCxn id="50" idx="4"/>
            <a:endCxn id="25" idx="0"/>
          </p:cNvCxnSpPr>
          <p:nvPr/>
        </p:nvCxnSpPr>
        <p:spPr>
          <a:xfrm flipH="1">
            <a:off x="2516153" y="3773697"/>
            <a:ext cx="667915" cy="630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/>
          <p:cNvCxnSpPr>
            <a:stCxn id="50" idx="4"/>
            <a:endCxn id="29" idx="0"/>
          </p:cNvCxnSpPr>
          <p:nvPr/>
        </p:nvCxnSpPr>
        <p:spPr>
          <a:xfrm flipH="1">
            <a:off x="3114868" y="3773697"/>
            <a:ext cx="69200" cy="63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r Verbinder 145"/>
          <p:cNvCxnSpPr>
            <a:stCxn id="50" idx="4"/>
            <a:endCxn id="33" idx="0"/>
          </p:cNvCxnSpPr>
          <p:nvPr/>
        </p:nvCxnSpPr>
        <p:spPr>
          <a:xfrm>
            <a:off x="3184068" y="3773697"/>
            <a:ext cx="543511" cy="63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/>
          <p:cNvCxnSpPr>
            <a:stCxn id="72" idx="4"/>
            <a:endCxn id="8" idx="0"/>
          </p:cNvCxnSpPr>
          <p:nvPr/>
        </p:nvCxnSpPr>
        <p:spPr>
          <a:xfrm flipH="1">
            <a:off x="1967200" y="3747788"/>
            <a:ext cx="1789925" cy="659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/>
          <p:cNvCxnSpPr>
            <a:stCxn id="72" idx="4"/>
            <a:endCxn id="25" idx="0"/>
          </p:cNvCxnSpPr>
          <p:nvPr/>
        </p:nvCxnSpPr>
        <p:spPr>
          <a:xfrm flipH="1">
            <a:off x="2516153" y="3747788"/>
            <a:ext cx="1240972" cy="656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/>
          <p:cNvCxnSpPr>
            <a:stCxn id="72" idx="4"/>
            <a:endCxn id="29" idx="0"/>
          </p:cNvCxnSpPr>
          <p:nvPr/>
        </p:nvCxnSpPr>
        <p:spPr>
          <a:xfrm flipH="1">
            <a:off x="3114868" y="3747788"/>
            <a:ext cx="642257" cy="657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/>
          <p:cNvCxnSpPr>
            <a:stCxn id="72" idx="4"/>
            <a:endCxn id="33" idx="0"/>
          </p:cNvCxnSpPr>
          <p:nvPr/>
        </p:nvCxnSpPr>
        <p:spPr>
          <a:xfrm flipH="1">
            <a:off x="3727579" y="3747788"/>
            <a:ext cx="29546" cy="657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bgerundetes Rechteck 160"/>
          <p:cNvSpPr/>
          <p:nvPr/>
        </p:nvSpPr>
        <p:spPr>
          <a:xfrm>
            <a:off x="1502218" y="1791471"/>
            <a:ext cx="2724539" cy="64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Flussdiagramm: Verbinder 161"/>
          <p:cNvSpPr/>
          <p:nvPr/>
        </p:nvSpPr>
        <p:spPr>
          <a:xfrm>
            <a:off x="1799639" y="2796069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Flussdiagramm: Verbinder 162"/>
          <p:cNvSpPr/>
          <p:nvPr/>
        </p:nvSpPr>
        <p:spPr>
          <a:xfrm>
            <a:off x="2373085" y="2786739"/>
            <a:ext cx="279918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Flussdiagramm: Verbinder 163"/>
          <p:cNvSpPr/>
          <p:nvPr/>
        </p:nvSpPr>
        <p:spPr>
          <a:xfrm>
            <a:off x="2974120" y="2789333"/>
            <a:ext cx="279918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Flussdiagramm: Verbinder 164"/>
          <p:cNvSpPr/>
          <p:nvPr/>
        </p:nvSpPr>
        <p:spPr>
          <a:xfrm>
            <a:off x="1595523" y="2006077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6" name="Gerader Verbinder 165"/>
          <p:cNvCxnSpPr>
            <a:stCxn id="165" idx="4"/>
            <a:endCxn id="162" idx="0"/>
          </p:cNvCxnSpPr>
          <p:nvPr/>
        </p:nvCxnSpPr>
        <p:spPr>
          <a:xfrm>
            <a:off x="1749478" y="2211351"/>
            <a:ext cx="204116" cy="584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>
            <a:stCxn id="165" idx="4"/>
            <a:endCxn id="164" idx="0"/>
          </p:cNvCxnSpPr>
          <p:nvPr/>
        </p:nvCxnSpPr>
        <p:spPr>
          <a:xfrm>
            <a:off x="1749478" y="2211351"/>
            <a:ext cx="1364601" cy="577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>
            <a:stCxn id="165" idx="4"/>
            <a:endCxn id="163" idx="0"/>
          </p:cNvCxnSpPr>
          <p:nvPr/>
        </p:nvCxnSpPr>
        <p:spPr>
          <a:xfrm>
            <a:off x="1749478" y="2211351"/>
            <a:ext cx="763566" cy="575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ussdiagramm: Verbinder 168"/>
          <p:cNvSpPr/>
          <p:nvPr/>
        </p:nvSpPr>
        <p:spPr>
          <a:xfrm>
            <a:off x="2097821" y="2002961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0" name="Gerader Verbinder 169"/>
          <p:cNvCxnSpPr>
            <a:stCxn id="169" idx="4"/>
            <a:endCxn id="162" idx="0"/>
          </p:cNvCxnSpPr>
          <p:nvPr/>
        </p:nvCxnSpPr>
        <p:spPr>
          <a:xfrm flipH="1">
            <a:off x="1953594" y="2208235"/>
            <a:ext cx="298182" cy="587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r Verbinder 170"/>
          <p:cNvCxnSpPr>
            <a:stCxn id="169" idx="4"/>
            <a:endCxn id="164" idx="0"/>
          </p:cNvCxnSpPr>
          <p:nvPr/>
        </p:nvCxnSpPr>
        <p:spPr>
          <a:xfrm>
            <a:off x="2251776" y="2208235"/>
            <a:ext cx="862303" cy="581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>
            <a:stCxn id="169" idx="4"/>
            <a:endCxn id="163" idx="0"/>
          </p:cNvCxnSpPr>
          <p:nvPr/>
        </p:nvCxnSpPr>
        <p:spPr>
          <a:xfrm>
            <a:off x="2251776" y="2208235"/>
            <a:ext cx="261268" cy="578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lussdiagramm: Verbinder 172"/>
          <p:cNvSpPr/>
          <p:nvPr/>
        </p:nvSpPr>
        <p:spPr>
          <a:xfrm>
            <a:off x="2715196" y="2004519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4" name="Gerader Verbinder 173"/>
          <p:cNvCxnSpPr>
            <a:stCxn id="173" idx="4"/>
            <a:endCxn id="162" idx="0"/>
          </p:cNvCxnSpPr>
          <p:nvPr/>
        </p:nvCxnSpPr>
        <p:spPr>
          <a:xfrm flipH="1">
            <a:off x="1953594" y="2209793"/>
            <a:ext cx="915557" cy="586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/>
          <p:cNvCxnSpPr>
            <a:stCxn id="173" idx="4"/>
            <a:endCxn id="164" idx="7"/>
          </p:cNvCxnSpPr>
          <p:nvPr/>
        </p:nvCxnSpPr>
        <p:spPr>
          <a:xfrm>
            <a:off x="2869151" y="2209793"/>
            <a:ext cx="343894" cy="609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r Verbinder 175"/>
          <p:cNvCxnSpPr>
            <a:stCxn id="173" idx="4"/>
            <a:endCxn id="163" idx="0"/>
          </p:cNvCxnSpPr>
          <p:nvPr/>
        </p:nvCxnSpPr>
        <p:spPr>
          <a:xfrm flipH="1">
            <a:off x="2513044" y="2209793"/>
            <a:ext cx="356107" cy="576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lussdiagramm: Verbinder 176"/>
          <p:cNvSpPr/>
          <p:nvPr/>
        </p:nvSpPr>
        <p:spPr>
          <a:xfrm>
            <a:off x="3281255" y="1995964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8" name="Gerader Verbinder 177"/>
          <p:cNvCxnSpPr>
            <a:stCxn id="177" idx="4"/>
            <a:endCxn id="162" idx="7"/>
          </p:cNvCxnSpPr>
          <p:nvPr/>
        </p:nvCxnSpPr>
        <p:spPr>
          <a:xfrm flipH="1">
            <a:off x="2062457" y="2201238"/>
            <a:ext cx="1372753" cy="624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>
            <a:stCxn id="177" idx="4"/>
            <a:endCxn id="164" idx="0"/>
          </p:cNvCxnSpPr>
          <p:nvPr/>
        </p:nvCxnSpPr>
        <p:spPr>
          <a:xfrm flipH="1">
            <a:off x="3114079" y="2201238"/>
            <a:ext cx="321131" cy="588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>
            <a:stCxn id="177" idx="4"/>
            <a:endCxn id="163" idx="7"/>
          </p:cNvCxnSpPr>
          <p:nvPr/>
        </p:nvCxnSpPr>
        <p:spPr>
          <a:xfrm flipH="1">
            <a:off x="2612010" y="2201238"/>
            <a:ext cx="823200" cy="615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ussdiagramm: Verbinder 180"/>
          <p:cNvSpPr/>
          <p:nvPr/>
        </p:nvSpPr>
        <p:spPr>
          <a:xfrm>
            <a:off x="3582950" y="2771185"/>
            <a:ext cx="279918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2" name="Gerader Verbinder 181"/>
          <p:cNvCxnSpPr>
            <a:stCxn id="169" idx="4"/>
            <a:endCxn id="181" idx="0"/>
          </p:cNvCxnSpPr>
          <p:nvPr/>
        </p:nvCxnSpPr>
        <p:spPr>
          <a:xfrm>
            <a:off x="2251776" y="2208235"/>
            <a:ext cx="1471133" cy="56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/>
          <p:cNvCxnSpPr>
            <a:stCxn id="173" idx="5"/>
            <a:endCxn id="181" idx="0"/>
          </p:cNvCxnSpPr>
          <p:nvPr/>
        </p:nvCxnSpPr>
        <p:spPr>
          <a:xfrm>
            <a:off x="2978014" y="2179731"/>
            <a:ext cx="744895" cy="591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r Verbinder 183"/>
          <p:cNvCxnSpPr>
            <a:stCxn id="177" idx="4"/>
            <a:endCxn id="181" idx="0"/>
          </p:cNvCxnSpPr>
          <p:nvPr/>
        </p:nvCxnSpPr>
        <p:spPr>
          <a:xfrm>
            <a:off x="3435210" y="2201238"/>
            <a:ext cx="287699" cy="569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/>
          <p:cNvCxnSpPr>
            <a:stCxn id="165" idx="4"/>
            <a:endCxn id="181" idx="0"/>
          </p:cNvCxnSpPr>
          <p:nvPr/>
        </p:nvCxnSpPr>
        <p:spPr>
          <a:xfrm>
            <a:off x="1749478" y="2211351"/>
            <a:ext cx="1973431" cy="559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Flussdiagramm: Verbinder 189"/>
          <p:cNvSpPr/>
          <p:nvPr/>
        </p:nvSpPr>
        <p:spPr>
          <a:xfrm>
            <a:off x="3788216" y="1997521"/>
            <a:ext cx="307910" cy="2192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5" name="Gerader Verbinder 194"/>
          <p:cNvCxnSpPr>
            <a:stCxn id="190" idx="4"/>
            <a:endCxn id="162" idx="0"/>
          </p:cNvCxnSpPr>
          <p:nvPr/>
        </p:nvCxnSpPr>
        <p:spPr>
          <a:xfrm flipH="1">
            <a:off x="1953594" y="2216789"/>
            <a:ext cx="1988577" cy="579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r Verbinder 197"/>
          <p:cNvCxnSpPr>
            <a:stCxn id="190" idx="4"/>
            <a:endCxn id="163" idx="0"/>
          </p:cNvCxnSpPr>
          <p:nvPr/>
        </p:nvCxnSpPr>
        <p:spPr>
          <a:xfrm flipH="1">
            <a:off x="2513044" y="2216789"/>
            <a:ext cx="1429127" cy="569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/>
          <p:cNvCxnSpPr>
            <a:stCxn id="190" idx="4"/>
            <a:endCxn id="164" idx="0"/>
          </p:cNvCxnSpPr>
          <p:nvPr/>
        </p:nvCxnSpPr>
        <p:spPr>
          <a:xfrm flipH="1">
            <a:off x="3114079" y="2216789"/>
            <a:ext cx="828092" cy="572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/>
          <p:cNvCxnSpPr>
            <a:stCxn id="190" idx="4"/>
            <a:endCxn id="181" idx="0"/>
          </p:cNvCxnSpPr>
          <p:nvPr/>
        </p:nvCxnSpPr>
        <p:spPr>
          <a:xfrm flipH="1">
            <a:off x="3722909" y="2216789"/>
            <a:ext cx="219262" cy="554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feld 206"/>
          <p:cNvSpPr txBox="1"/>
          <p:nvPr/>
        </p:nvSpPr>
        <p:spPr>
          <a:xfrm>
            <a:off x="172610" y="1928711"/>
            <a:ext cx="13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softmax</a:t>
            </a:r>
            <a:endParaRPr lang="de-DE" dirty="0"/>
          </a:p>
        </p:txBody>
      </p:sp>
      <p:sp>
        <p:nvSpPr>
          <p:cNvPr id="208" name="Textfeld 207"/>
          <p:cNvSpPr txBox="1"/>
          <p:nvPr/>
        </p:nvSpPr>
        <p:spPr>
          <a:xfrm>
            <a:off x="213040" y="2706261"/>
            <a:ext cx="13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Layer 3</a:t>
            </a:r>
            <a:endParaRPr lang="de-DE" dirty="0"/>
          </a:p>
        </p:txBody>
      </p:sp>
      <p:sp>
        <p:nvSpPr>
          <p:cNvPr id="209" name="Textfeld 208"/>
          <p:cNvSpPr txBox="1"/>
          <p:nvPr/>
        </p:nvSpPr>
        <p:spPr>
          <a:xfrm>
            <a:off x="213040" y="3514137"/>
            <a:ext cx="13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Layer 2</a:t>
            </a:r>
            <a:endParaRPr lang="de-DE" dirty="0"/>
          </a:p>
        </p:txBody>
      </p:sp>
      <p:sp>
        <p:nvSpPr>
          <p:cNvPr id="210" name="Textfeld 209"/>
          <p:cNvSpPr txBox="1"/>
          <p:nvPr/>
        </p:nvSpPr>
        <p:spPr>
          <a:xfrm>
            <a:off x="172610" y="4322013"/>
            <a:ext cx="13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Layer 1</a:t>
            </a:r>
            <a:endParaRPr lang="de-DE" dirty="0"/>
          </a:p>
        </p:txBody>
      </p:sp>
      <p:sp>
        <p:nvSpPr>
          <p:cNvPr id="211" name="Textfeld 210"/>
          <p:cNvSpPr txBox="1"/>
          <p:nvPr/>
        </p:nvSpPr>
        <p:spPr>
          <a:xfrm>
            <a:off x="172610" y="5208429"/>
            <a:ext cx="13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embedding</a:t>
            </a:r>
            <a:endParaRPr lang="de-DE" dirty="0"/>
          </a:p>
        </p:txBody>
      </p:sp>
      <p:sp>
        <p:nvSpPr>
          <p:cNvPr id="212" name="Abgerundetes Rechteck 211"/>
          <p:cNvSpPr/>
          <p:nvPr/>
        </p:nvSpPr>
        <p:spPr>
          <a:xfrm>
            <a:off x="5060296" y="4976322"/>
            <a:ext cx="2724539" cy="64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Abgerundetes Rechteck 212"/>
          <p:cNvSpPr/>
          <p:nvPr/>
        </p:nvSpPr>
        <p:spPr>
          <a:xfrm>
            <a:off x="5063402" y="4195657"/>
            <a:ext cx="2724539" cy="64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Flussdiagramm: Verbinder 213"/>
          <p:cNvSpPr/>
          <p:nvPr/>
        </p:nvSpPr>
        <p:spPr>
          <a:xfrm>
            <a:off x="5508165" y="5190926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Flussdiagramm: Verbinder 214"/>
          <p:cNvSpPr/>
          <p:nvPr/>
        </p:nvSpPr>
        <p:spPr>
          <a:xfrm>
            <a:off x="6139536" y="5190926"/>
            <a:ext cx="279918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Flussdiagramm: Verbinder 215"/>
          <p:cNvSpPr/>
          <p:nvPr/>
        </p:nvSpPr>
        <p:spPr>
          <a:xfrm>
            <a:off x="6814451" y="5190926"/>
            <a:ext cx="279918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Flussdiagramm: Verbinder 216"/>
          <p:cNvSpPr/>
          <p:nvPr/>
        </p:nvSpPr>
        <p:spPr>
          <a:xfrm>
            <a:off x="5333990" y="4410263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8" name="Gerader Verbinder 217"/>
          <p:cNvCxnSpPr>
            <a:stCxn id="217" idx="4"/>
            <a:endCxn id="214" idx="0"/>
          </p:cNvCxnSpPr>
          <p:nvPr/>
        </p:nvCxnSpPr>
        <p:spPr>
          <a:xfrm>
            <a:off x="5487945" y="4615537"/>
            <a:ext cx="174175" cy="575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/>
          <p:cNvCxnSpPr>
            <a:stCxn id="217" idx="4"/>
            <a:endCxn id="216" idx="0"/>
          </p:cNvCxnSpPr>
          <p:nvPr/>
        </p:nvCxnSpPr>
        <p:spPr>
          <a:xfrm>
            <a:off x="5487945" y="4615537"/>
            <a:ext cx="1466465" cy="575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r Verbinder 219"/>
          <p:cNvCxnSpPr>
            <a:stCxn id="217" idx="4"/>
            <a:endCxn id="215" idx="0"/>
          </p:cNvCxnSpPr>
          <p:nvPr/>
        </p:nvCxnSpPr>
        <p:spPr>
          <a:xfrm>
            <a:off x="5487945" y="4615537"/>
            <a:ext cx="791550" cy="575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Flussdiagramm: Verbinder 220"/>
          <p:cNvSpPr/>
          <p:nvPr/>
        </p:nvSpPr>
        <p:spPr>
          <a:xfrm>
            <a:off x="5882943" y="4407147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2" name="Gerader Verbinder 221"/>
          <p:cNvCxnSpPr>
            <a:stCxn id="221" idx="4"/>
            <a:endCxn id="214" idx="0"/>
          </p:cNvCxnSpPr>
          <p:nvPr/>
        </p:nvCxnSpPr>
        <p:spPr>
          <a:xfrm flipH="1">
            <a:off x="5662120" y="4612421"/>
            <a:ext cx="374778" cy="578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r Verbinder 222"/>
          <p:cNvCxnSpPr>
            <a:stCxn id="221" idx="4"/>
            <a:endCxn id="216" idx="0"/>
          </p:cNvCxnSpPr>
          <p:nvPr/>
        </p:nvCxnSpPr>
        <p:spPr>
          <a:xfrm>
            <a:off x="6036898" y="4612421"/>
            <a:ext cx="917512" cy="578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r Verbinder 223"/>
          <p:cNvCxnSpPr>
            <a:stCxn id="221" idx="4"/>
            <a:endCxn id="215" idx="0"/>
          </p:cNvCxnSpPr>
          <p:nvPr/>
        </p:nvCxnSpPr>
        <p:spPr>
          <a:xfrm>
            <a:off x="6036898" y="4612421"/>
            <a:ext cx="242597" cy="578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Flussdiagramm: Verbinder 224"/>
          <p:cNvSpPr/>
          <p:nvPr/>
        </p:nvSpPr>
        <p:spPr>
          <a:xfrm>
            <a:off x="6481658" y="4408705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6" name="Gerader Verbinder 225"/>
          <p:cNvCxnSpPr>
            <a:stCxn id="225" idx="4"/>
            <a:endCxn id="214" idx="0"/>
          </p:cNvCxnSpPr>
          <p:nvPr/>
        </p:nvCxnSpPr>
        <p:spPr>
          <a:xfrm flipH="1">
            <a:off x="5662120" y="4613979"/>
            <a:ext cx="973493" cy="576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r Verbinder 226"/>
          <p:cNvCxnSpPr>
            <a:stCxn id="225" idx="4"/>
            <a:endCxn id="216" idx="0"/>
          </p:cNvCxnSpPr>
          <p:nvPr/>
        </p:nvCxnSpPr>
        <p:spPr>
          <a:xfrm>
            <a:off x="6635613" y="4613979"/>
            <a:ext cx="318797" cy="576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rader Verbinder 227"/>
          <p:cNvCxnSpPr>
            <a:stCxn id="225" idx="4"/>
            <a:endCxn id="215" idx="0"/>
          </p:cNvCxnSpPr>
          <p:nvPr/>
        </p:nvCxnSpPr>
        <p:spPr>
          <a:xfrm flipH="1">
            <a:off x="6279495" y="4613979"/>
            <a:ext cx="356118" cy="576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Flussdiagramm: Verbinder 228"/>
          <p:cNvSpPr/>
          <p:nvPr/>
        </p:nvSpPr>
        <p:spPr>
          <a:xfrm>
            <a:off x="7094369" y="4408705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0" name="Gerader Verbinder 229"/>
          <p:cNvCxnSpPr>
            <a:stCxn id="229" idx="4"/>
            <a:endCxn id="214" idx="7"/>
          </p:cNvCxnSpPr>
          <p:nvPr/>
        </p:nvCxnSpPr>
        <p:spPr>
          <a:xfrm flipH="1">
            <a:off x="5770983" y="4613979"/>
            <a:ext cx="1477341" cy="607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r Verbinder 230"/>
          <p:cNvCxnSpPr>
            <a:stCxn id="229" idx="4"/>
            <a:endCxn id="216" idx="0"/>
          </p:cNvCxnSpPr>
          <p:nvPr/>
        </p:nvCxnSpPr>
        <p:spPr>
          <a:xfrm flipH="1">
            <a:off x="6954410" y="4613979"/>
            <a:ext cx="293914" cy="576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r Verbinder 231"/>
          <p:cNvCxnSpPr>
            <a:stCxn id="229" idx="4"/>
            <a:endCxn id="215" idx="7"/>
          </p:cNvCxnSpPr>
          <p:nvPr/>
        </p:nvCxnSpPr>
        <p:spPr>
          <a:xfrm flipH="1">
            <a:off x="6378461" y="4613979"/>
            <a:ext cx="869863" cy="607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bgerundetes Rechteck 232"/>
          <p:cNvSpPr/>
          <p:nvPr/>
        </p:nvSpPr>
        <p:spPr>
          <a:xfrm>
            <a:off x="5054073" y="3355901"/>
            <a:ext cx="2724539" cy="64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Abgerundetes Rechteck 233"/>
          <p:cNvSpPr/>
          <p:nvPr/>
        </p:nvSpPr>
        <p:spPr>
          <a:xfrm>
            <a:off x="5057179" y="2575236"/>
            <a:ext cx="2724539" cy="64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Flussdiagramm: Verbinder 234"/>
          <p:cNvSpPr/>
          <p:nvPr/>
        </p:nvSpPr>
        <p:spPr>
          <a:xfrm>
            <a:off x="5326607" y="3589165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Flussdiagramm: Verbinder 235"/>
          <p:cNvSpPr/>
          <p:nvPr/>
        </p:nvSpPr>
        <p:spPr>
          <a:xfrm>
            <a:off x="5918715" y="3579835"/>
            <a:ext cx="279918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Flussdiagramm: Verbinder 236"/>
          <p:cNvSpPr/>
          <p:nvPr/>
        </p:nvSpPr>
        <p:spPr>
          <a:xfrm>
            <a:off x="6564854" y="3571528"/>
            <a:ext cx="279918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Flussdiagramm: Verbinder 237"/>
          <p:cNvSpPr/>
          <p:nvPr/>
        </p:nvSpPr>
        <p:spPr>
          <a:xfrm>
            <a:off x="5327767" y="2789842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9" name="Gerader Verbinder 238"/>
          <p:cNvCxnSpPr>
            <a:stCxn id="238" idx="4"/>
            <a:endCxn id="235" idx="0"/>
          </p:cNvCxnSpPr>
          <p:nvPr/>
        </p:nvCxnSpPr>
        <p:spPr>
          <a:xfrm flipH="1">
            <a:off x="5480562" y="2995116"/>
            <a:ext cx="1160" cy="594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r Verbinder 239"/>
          <p:cNvCxnSpPr>
            <a:stCxn id="238" idx="4"/>
            <a:endCxn id="237" idx="0"/>
          </p:cNvCxnSpPr>
          <p:nvPr/>
        </p:nvCxnSpPr>
        <p:spPr>
          <a:xfrm>
            <a:off x="5481722" y="2995116"/>
            <a:ext cx="1223091" cy="576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Gerader Verbinder 240"/>
          <p:cNvCxnSpPr>
            <a:stCxn id="238" idx="4"/>
            <a:endCxn id="236" idx="0"/>
          </p:cNvCxnSpPr>
          <p:nvPr/>
        </p:nvCxnSpPr>
        <p:spPr>
          <a:xfrm>
            <a:off x="5481722" y="2995116"/>
            <a:ext cx="576952" cy="584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lussdiagramm: Verbinder 241"/>
          <p:cNvSpPr/>
          <p:nvPr/>
        </p:nvSpPr>
        <p:spPr>
          <a:xfrm>
            <a:off x="5876720" y="2786726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3" name="Gerader Verbinder 242"/>
          <p:cNvCxnSpPr>
            <a:stCxn id="242" idx="4"/>
            <a:endCxn id="235" idx="0"/>
          </p:cNvCxnSpPr>
          <p:nvPr/>
        </p:nvCxnSpPr>
        <p:spPr>
          <a:xfrm flipH="1">
            <a:off x="5480562" y="2992000"/>
            <a:ext cx="550113" cy="597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r Verbinder 243"/>
          <p:cNvCxnSpPr>
            <a:stCxn id="242" idx="4"/>
            <a:endCxn id="237" idx="0"/>
          </p:cNvCxnSpPr>
          <p:nvPr/>
        </p:nvCxnSpPr>
        <p:spPr>
          <a:xfrm>
            <a:off x="6030675" y="2992000"/>
            <a:ext cx="674138" cy="57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r Verbinder 244"/>
          <p:cNvCxnSpPr>
            <a:stCxn id="242" idx="4"/>
            <a:endCxn id="236" idx="0"/>
          </p:cNvCxnSpPr>
          <p:nvPr/>
        </p:nvCxnSpPr>
        <p:spPr>
          <a:xfrm>
            <a:off x="6030675" y="2992000"/>
            <a:ext cx="27999" cy="587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Flussdiagramm: Verbinder 245"/>
          <p:cNvSpPr/>
          <p:nvPr/>
        </p:nvSpPr>
        <p:spPr>
          <a:xfrm>
            <a:off x="6475435" y="2788284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7" name="Gerader Verbinder 246"/>
          <p:cNvCxnSpPr>
            <a:stCxn id="246" idx="4"/>
            <a:endCxn id="235" idx="0"/>
          </p:cNvCxnSpPr>
          <p:nvPr/>
        </p:nvCxnSpPr>
        <p:spPr>
          <a:xfrm flipH="1">
            <a:off x="5480562" y="2993558"/>
            <a:ext cx="1148828" cy="59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Gerader Verbinder 247"/>
          <p:cNvCxnSpPr>
            <a:stCxn id="246" idx="4"/>
            <a:endCxn id="237" idx="7"/>
          </p:cNvCxnSpPr>
          <p:nvPr/>
        </p:nvCxnSpPr>
        <p:spPr>
          <a:xfrm>
            <a:off x="6629390" y="2993558"/>
            <a:ext cx="174389" cy="60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r Verbinder 248"/>
          <p:cNvCxnSpPr>
            <a:stCxn id="246" idx="4"/>
            <a:endCxn id="236" idx="0"/>
          </p:cNvCxnSpPr>
          <p:nvPr/>
        </p:nvCxnSpPr>
        <p:spPr>
          <a:xfrm flipH="1">
            <a:off x="6058674" y="2993558"/>
            <a:ext cx="570716" cy="586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Flussdiagramm: Verbinder 249"/>
          <p:cNvSpPr/>
          <p:nvPr/>
        </p:nvSpPr>
        <p:spPr>
          <a:xfrm>
            <a:off x="7088146" y="2788284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1" name="Gerader Verbinder 250"/>
          <p:cNvCxnSpPr>
            <a:stCxn id="250" idx="4"/>
            <a:endCxn id="235" idx="7"/>
          </p:cNvCxnSpPr>
          <p:nvPr/>
        </p:nvCxnSpPr>
        <p:spPr>
          <a:xfrm flipH="1">
            <a:off x="5589425" y="2993558"/>
            <a:ext cx="1652676" cy="625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r Verbinder 251"/>
          <p:cNvCxnSpPr>
            <a:stCxn id="250" idx="4"/>
            <a:endCxn id="237" idx="0"/>
          </p:cNvCxnSpPr>
          <p:nvPr/>
        </p:nvCxnSpPr>
        <p:spPr>
          <a:xfrm flipH="1">
            <a:off x="6704813" y="2993558"/>
            <a:ext cx="537288" cy="577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r Verbinder 252"/>
          <p:cNvCxnSpPr>
            <a:stCxn id="250" idx="4"/>
            <a:endCxn id="236" idx="7"/>
          </p:cNvCxnSpPr>
          <p:nvPr/>
        </p:nvCxnSpPr>
        <p:spPr>
          <a:xfrm flipH="1">
            <a:off x="6157640" y="2993558"/>
            <a:ext cx="1084461" cy="61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Flussdiagramm: Verbinder 253"/>
          <p:cNvSpPr/>
          <p:nvPr/>
        </p:nvSpPr>
        <p:spPr>
          <a:xfrm>
            <a:off x="7137911" y="3545619"/>
            <a:ext cx="279918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5" name="Gerader Verbinder 254"/>
          <p:cNvCxnSpPr>
            <a:stCxn id="242" idx="4"/>
            <a:endCxn id="254" idx="0"/>
          </p:cNvCxnSpPr>
          <p:nvPr/>
        </p:nvCxnSpPr>
        <p:spPr>
          <a:xfrm>
            <a:off x="6030675" y="2992000"/>
            <a:ext cx="1247195" cy="553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/>
          <p:cNvCxnSpPr>
            <a:stCxn id="246" idx="5"/>
            <a:endCxn id="254" idx="0"/>
          </p:cNvCxnSpPr>
          <p:nvPr/>
        </p:nvCxnSpPr>
        <p:spPr>
          <a:xfrm>
            <a:off x="6738253" y="2963496"/>
            <a:ext cx="539617" cy="582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rader Verbinder 256"/>
          <p:cNvCxnSpPr>
            <a:stCxn id="250" idx="4"/>
            <a:endCxn id="254" idx="0"/>
          </p:cNvCxnSpPr>
          <p:nvPr/>
        </p:nvCxnSpPr>
        <p:spPr>
          <a:xfrm>
            <a:off x="7242101" y="2993558"/>
            <a:ext cx="35769" cy="552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erader Verbinder 257"/>
          <p:cNvCxnSpPr>
            <a:stCxn id="238" idx="4"/>
            <a:endCxn id="254" idx="0"/>
          </p:cNvCxnSpPr>
          <p:nvPr/>
        </p:nvCxnSpPr>
        <p:spPr>
          <a:xfrm>
            <a:off x="5481722" y="2995116"/>
            <a:ext cx="1796148" cy="550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/>
          <p:cNvCxnSpPr>
            <a:stCxn id="235" idx="4"/>
            <a:endCxn id="217" idx="0"/>
          </p:cNvCxnSpPr>
          <p:nvPr/>
        </p:nvCxnSpPr>
        <p:spPr>
          <a:xfrm>
            <a:off x="5480562" y="3794439"/>
            <a:ext cx="7383" cy="615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/>
          <p:cNvCxnSpPr>
            <a:stCxn id="235" idx="4"/>
            <a:endCxn id="221" idx="0"/>
          </p:cNvCxnSpPr>
          <p:nvPr/>
        </p:nvCxnSpPr>
        <p:spPr>
          <a:xfrm>
            <a:off x="5480562" y="3794439"/>
            <a:ext cx="556336" cy="612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/>
          <p:cNvCxnSpPr>
            <a:endCxn id="225" idx="0"/>
          </p:cNvCxnSpPr>
          <p:nvPr/>
        </p:nvCxnSpPr>
        <p:spPr>
          <a:xfrm>
            <a:off x="5528386" y="3800655"/>
            <a:ext cx="1107227" cy="608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erader Verbinder 261"/>
          <p:cNvCxnSpPr>
            <a:stCxn id="235" idx="4"/>
            <a:endCxn id="229" idx="0"/>
          </p:cNvCxnSpPr>
          <p:nvPr/>
        </p:nvCxnSpPr>
        <p:spPr>
          <a:xfrm>
            <a:off x="5480562" y="3794439"/>
            <a:ext cx="1767762" cy="614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r Verbinder 262"/>
          <p:cNvCxnSpPr>
            <a:stCxn id="236" idx="4"/>
            <a:endCxn id="229" idx="0"/>
          </p:cNvCxnSpPr>
          <p:nvPr/>
        </p:nvCxnSpPr>
        <p:spPr>
          <a:xfrm>
            <a:off x="6058674" y="3785109"/>
            <a:ext cx="1189650" cy="623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/>
          <p:cNvCxnSpPr>
            <a:stCxn id="236" idx="4"/>
            <a:endCxn id="225" idx="0"/>
          </p:cNvCxnSpPr>
          <p:nvPr/>
        </p:nvCxnSpPr>
        <p:spPr>
          <a:xfrm>
            <a:off x="6058674" y="3785109"/>
            <a:ext cx="576939" cy="623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/>
          <p:cNvCxnSpPr>
            <a:stCxn id="236" idx="4"/>
            <a:endCxn id="221" idx="0"/>
          </p:cNvCxnSpPr>
          <p:nvPr/>
        </p:nvCxnSpPr>
        <p:spPr>
          <a:xfrm flipH="1">
            <a:off x="6036898" y="3785109"/>
            <a:ext cx="21776" cy="62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r Verbinder 265"/>
          <p:cNvCxnSpPr>
            <a:stCxn id="236" idx="4"/>
            <a:endCxn id="217" idx="0"/>
          </p:cNvCxnSpPr>
          <p:nvPr/>
        </p:nvCxnSpPr>
        <p:spPr>
          <a:xfrm flipH="1">
            <a:off x="5487945" y="3785109"/>
            <a:ext cx="570729" cy="625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r Verbinder 266"/>
          <p:cNvCxnSpPr>
            <a:stCxn id="237" idx="4"/>
            <a:endCxn id="217" idx="0"/>
          </p:cNvCxnSpPr>
          <p:nvPr/>
        </p:nvCxnSpPr>
        <p:spPr>
          <a:xfrm flipH="1">
            <a:off x="5487945" y="3776802"/>
            <a:ext cx="1216868" cy="633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erader Verbinder 267"/>
          <p:cNvCxnSpPr>
            <a:stCxn id="237" idx="4"/>
            <a:endCxn id="221" idx="0"/>
          </p:cNvCxnSpPr>
          <p:nvPr/>
        </p:nvCxnSpPr>
        <p:spPr>
          <a:xfrm flipH="1">
            <a:off x="6036898" y="3776802"/>
            <a:ext cx="667915" cy="630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erader Verbinder 268"/>
          <p:cNvCxnSpPr>
            <a:stCxn id="237" idx="4"/>
            <a:endCxn id="225" idx="0"/>
          </p:cNvCxnSpPr>
          <p:nvPr/>
        </p:nvCxnSpPr>
        <p:spPr>
          <a:xfrm flipH="1">
            <a:off x="6635613" y="3776802"/>
            <a:ext cx="69200" cy="63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r Verbinder 269"/>
          <p:cNvCxnSpPr>
            <a:stCxn id="237" idx="4"/>
            <a:endCxn id="229" idx="0"/>
          </p:cNvCxnSpPr>
          <p:nvPr/>
        </p:nvCxnSpPr>
        <p:spPr>
          <a:xfrm>
            <a:off x="6704813" y="3776802"/>
            <a:ext cx="543511" cy="63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Gerader Verbinder 270"/>
          <p:cNvCxnSpPr>
            <a:stCxn id="254" idx="4"/>
            <a:endCxn id="217" idx="0"/>
          </p:cNvCxnSpPr>
          <p:nvPr/>
        </p:nvCxnSpPr>
        <p:spPr>
          <a:xfrm flipH="1">
            <a:off x="5487945" y="3750893"/>
            <a:ext cx="1789925" cy="659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r Verbinder 271"/>
          <p:cNvCxnSpPr>
            <a:stCxn id="254" idx="4"/>
            <a:endCxn id="221" idx="0"/>
          </p:cNvCxnSpPr>
          <p:nvPr/>
        </p:nvCxnSpPr>
        <p:spPr>
          <a:xfrm flipH="1">
            <a:off x="6036898" y="3750893"/>
            <a:ext cx="1240972" cy="656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r Verbinder 272"/>
          <p:cNvCxnSpPr>
            <a:stCxn id="254" idx="4"/>
            <a:endCxn id="225" idx="0"/>
          </p:cNvCxnSpPr>
          <p:nvPr/>
        </p:nvCxnSpPr>
        <p:spPr>
          <a:xfrm flipH="1">
            <a:off x="6635613" y="3750893"/>
            <a:ext cx="642257" cy="657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r Verbinder 273"/>
          <p:cNvCxnSpPr>
            <a:stCxn id="254" idx="4"/>
            <a:endCxn id="229" idx="0"/>
          </p:cNvCxnSpPr>
          <p:nvPr/>
        </p:nvCxnSpPr>
        <p:spPr>
          <a:xfrm flipH="1">
            <a:off x="7248324" y="3750893"/>
            <a:ext cx="29546" cy="657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Abgerundetes Rechteck 274"/>
          <p:cNvSpPr/>
          <p:nvPr/>
        </p:nvSpPr>
        <p:spPr>
          <a:xfrm>
            <a:off x="5022963" y="1794576"/>
            <a:ext cx="2724539" cy="64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Flussdiagramm: Verbinder 275"/>
          <p:cNvSpPr/>
          <p:nvPr/>
        </p:nvSpPr>
        <p:spPr>
          <a:xfrm>
            <a:off x="5320384" y="2799174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Flussdiagramm: Verbinder 276"/>
          <p:cNvSpPr/>
          <p:nvPr/>
        </p:nvSpPr>
        <p:spPr>
          <a:xfrm>
            <a:off x="5893830" y="2789844"/>
            <a:ext cx="279918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Flussdiagramm: Verbinder 277"/>
          <p:cNvSpPr/>
          <p:nvPr/>
        </p:nvSpPr>
        <p:spPr>
          <a:xfrm>
            <a:off x="6494865" y="2792438"/>
            <a:ext cx="279918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Flussdiagramm: Verbinder 278"/>
          <p:cNvSpPr/>
          <p:nvPr/>
        </p:nvSpPr>
        <p:spPr>
          <a:xfrm>
            <a:off x="5116268" y="2009182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0" name="Gerader Verbinder 279"/>
          <p:cNvCxnSpPr>
            <a:stCxn id="279" idx="4"/>
            <a:endCxn id="276" idx="0"/>
          </p:cNvCxnSpPr>
          <p:nvPr/>
        </p:nvCxnSpPr>
        <p:spPr>
          <a:xfrm>
            <a:off x="5270223" y="2214456"/>
            <a:ext cx="204116" cy="584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erader Verbinder 280"/>
          <p:cNvCxnSpPr>
            <a:stCxn id="279" idx="4"/>
            <a:endCxn id="278" idx="0"/>
          </p:cNvCxnSpPr>
          <p:nvPr/>
        </p:nvCxnSpPr>
        <p:spPr>
          <a:xfrm>
            <a:off x="5270223" y="2214456"/>
            <a:ext cx="1364601" cy="577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r Verbinder 281"/>
          <p:cNvCxnSpPr>
            <a:stCxn id="279" idx="4"/>
            <a:endCxn id="277" idx="0"/>
          </p:cNvCxnSpPr>
          <p:nvPr/>
        </p:nvCxnSpPr>
        <p:spPr>
          <a:xfrm>
            <a:off x="5270223" y="2214456"/>
            <a:ext cx="763566" cy="575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Flussdiagramm: Verbinder 282"/>
          <p:cNvSpPr/>
          <p:nvPr/>
        </p:nvSpPr>
        <p:spPr>
          <a:xfrm>
            <a:off x="5618566" y="2006066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4" name="Gerader Verbinder 283"/>
          <p:cNvCxnSpPr>
            <a:stCxn id="283" idx="4"/>
            <a:endCxn id="276" idx="0"/>
          </p:cNvCxnSpPr>
          <p:nvPr/>
        </p:nvCxnSpPr>
        <p:spPr>
          <a:xfrm flipH="1">
            <a:off x="5474339" y="2211340"/>
            <a:ext cx="298182" cy="587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r Verbinder 284"/>
          <p:cNvCxnSpPr>
            <a:stCxn id="283" idx="4"/>
            <a:endCxn id="278" idx="0"/>
          </p:cNvCxnSpPr>
          <p:nvPr/>
        </p:nvCxnSpPr>
        <p:spPr>
          <a:xfrm>
            <a:off x="5772521" y="2211340"/>
            <a:ext cx="862303" cy="581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erader Verbinder 285"/>
          <p:cNvCxnSpPr>
            <a:stCxn id="283" idx="4"/>
            <a:endCxn id="277" idx="0"/>
          </p:cNvCxnSpPr>
          <p:nvPr/>
        </p:nvCxnSpPr>
        <p:spPr>
          <a:xfrm>
            <a:off x="5772521" y="2211340"/>
            <a:ext cx="261268" cy="578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Flussdiagramm: Verbinder 286"/>
          <p:cNvSpPr/>
          <p:nvPr/>
        </p:nvSpPr>
        <p:spPr>
          <a:xfrm>
            <a:off x="6235941" y="2007624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8" name="Gerader Verbinder 287"/>
          <p:cNvCxnSpPr>
            <a:stCxn id="287" idx="4"/>
            <a:endCxn id="276" idx="0"/>
          </p:cNvCxnSpPr>
          <p:nvPr/>
        </p:nvCxnSpPr>
        <p:spPr>
          <a:xfrm flipH="1">
            <a:off x="5474339" y="2212898"/>
            <a:ext cx="915557" cy="586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r Verbinder 288"/>
          <p:cNvCxnSpPr>
            <a:stCxn id="287" idx="4"/>
            <a:endCxn id="278" idx="7"/>
          </p:cNvCxnSpPr>
          <p:nvPr/>
        </p:nvCxnSpPr>
        <p:spPr>
          <a:xfrm>
            <a:off x="6389896" y="2212898"/>
            <a:ext cx="343894" cy="609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r Verbinder 289"/>
          <p:cNvCxnSpPr>
            <a:stCxn id="287" idx="4"/>
            <a:endCxn id="277" idx="0"/>
          </p:cNvCxnSpPr>
          <p:nvPr/>
        </p:nvCxnSpPr>
        <p:spPr>
          <a:xfrm flipH="1">
            <a:off x="6033789" y="2212898"/>
            <a:ext cx="356107" cy="576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Flussdiagramm: Verbinder 290"/>
          <p:cNvSpPr/>
          <p:nvPr/>
        </p:nvSpPr>
        <p:spPr>
          <a:xfrm>
            <a:off x="6802000" y="1999069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2" name="Gerader Verbinder 291"/>
          <p:cNvCxnSpPr>
            <a:stCxn id="291" idx="4"/>
            <a:endCxn id="276" idx="7"/>
          </p:cNvCxnSpPr>
          <p:nvPr/>
        </p:nvCxnSpPr>
        <p:spPr>
          <a:xfrm flipH="1">
            <a:off x="5583202" y="2204343"/>
            <a:ext cx="1372753" cy="624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r Verbinder 292"/>
          <p:cNvCxnSpPr>
            <a:stCxn id="291" idx="4"/>
            <a:endCxn id="278" idx="0"/>
          </p:cNvCxnSpPr>
          <p:nvPr/>
        </p:nvCxnSpPr>
        <p:spPr>
          <a:xfrm flipH="1">
            <a:off x="6634824" y="2204343"/>
            <a:ext cx="321131" cy="588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erader Verbinder 293"/>
          <p:cNvCxnSpPr>
            <a:stCxn id="291" idx="4"/>
            <a:endCxn id="277" idx="7"/>
          </p:cNvCxnSpPr>
          <p:nvPr/>
        </p:nvCxnSpPr>
        <p:spPr>
          <a:xfrm flipH="1">
            <a:off x="6132755" y="2204343"/>
            <a:ext cx="823200" cy="615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Flussdiagramm: Verbinder 294"/>
          <p:cNvSpPr/>
          <p:nvPr/>
        </p:nvSpPr>
        <p:spPr>
          <a:xfrm>
            <a:off x="7103695" y="2774290"/>
            <a:ext cx="279918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6" name="Gerader Verbinder 295"/>
          <p:cNvCxnSpPr>
            <a:stCxn id="283" idx="4"/>
            <a:endCxn id="295" idx="0"/>
          </p:cNvCxnSpPr>
          <p:nvPr/>
        </p:nvCxnSpPr>
        <p:spPr>
          <a:xfrm>
            <a:off x="5772521" y="2211340"/>
            <a:ext cx="1471133" cy="56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erader Verbinder 296"/>
          <p:cNvCxnSpPr>
            <a:stCxn id="287" idx="5"/>
            <a:endCxn id="295" idx="0"/>
          </p:cNvCxnSpPr>
          <p:nvPr/>
        </p:nvCxnSpPr>
        <p:spPr>
          <a:xfrm>
            <a:off x="6498759" y="2182836"/>
            <a:ext cx="744895" cy="591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r Verbinder 297"/>
          <p:cNvCxnSpPr>
            <a:stCxn id="291" idx="4"/>
            <a:endCxn id="295" idx="0"/>
          </p:cNvCxnSpPr>
          <p:nvPr/>
        </p:nvCxnSpPr>
        <p:spPr>
          <a:xfrm>
            <a:off x="6955955" y="2204343"/>
            <a:ext cx="287699" cy="569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r Verbinder 298"/>
          <p:cNvCxnSpPr>
            <a:stCxn id="279" idx="4"/>
            <a:endCxn id="295" idx="0"/>
          </p:cNvCxnSpPr>
          <p:nvPr/>
        </p:nvCxnSpPr>
        <p:spPr>
          <a:xfrm>
            <a:off x="5270223" y="2214456"/>
            <a:ext cx="1973431" cy="559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Flussdiagramm: Verbinder 299"/>
          <p:cNvSpPr/>
          <p:nvPr/>
        </p:nvSpPr>
        <p:spPr>
          <a:xfrm>
            <a:off x="7308961" y="2000626"/>
            <a:ext cx="307910" cy="2192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1" name="Gerader Verbinder 300"/>
          <p:cNvCxnSpPr>
            <a:stCxn id="300" idx="4"/>
            <a:endCxn id="276" idx="0"/>
          </p:cNvCxnSpPr>
          <p:nvPr/>
        </p:nvCxnSpPr>
        <p:spPr>
          <a:xfrm flipH="1">
            <a:off x="5474339" y="2219894"/>
            <a:ext cx="1988577" cy="579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Gerader Verbinder 301"/>
          <p:cNvCxnSpPr>
            <a:stCxn id="300" idx="4"/>
            <a:endCxn id="277" idx="0"/>
          </p:cNvCxnSpPr>
          <p:nvPr/>
        </p:nvCxnSpPr>
        <p:spPr>
          <a:xfrm flipH="1">
            <a:off x="6033789" y="2219894"/>
            <a:ext cx="1429127" cy="569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r Verbinder 302"/>
          <p:cNvCxnSpPr>
            <a:stCxn id="300" idx="4"/>
            <a:endCxn id="278" idx="0"/>
          </p:cNvCxnSpPr>
          <p:nvPr/>
        </p:nvCxnSpPr>
        <p:spPr>
          <a:xfrm flipH="1">
            <a:off x="6634824" y="2219894"/>
            <a:ext cx="828092" cy="572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Gerader Verbinder 303"/>
          <p:cNvCxnSpPr>
            <a:stCxn id="300" idx="4"/>
            <a:endCxn id="295" idx="0"/>
          </p:cNvCxnSpPr>
          <p:nvPr/>
        </p:nvCxnSpPr>
        <p:spPr>
          <a:xfrm flipH="1">
            <a:off x="7243654" y="2219894"/>
            <a:ext cx="219262" cy="554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Abgerundetes Rechteck 304"/>
          <p:cNvSpPr/>
          <p:nvPr/>
        </p:nvSpPr>
        <p:spPr>
          <a:xfrm>
            <a:off x="8674356" y="5054078"/>
            <a:ext cx="2724539" cy="64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Abgerundetes Rechteck 305"/>
          <p:cNvSpPr/>
          <p:nvPr/>
        </p:nvSpPr>
        <p:spPr>
          <a:xfrm>
            <a:off x="8677462" y="4273413"/>
            <a:ext cx="2724539" cy="64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Flussdiagramm: Verbinder 306"/>
          <p:cNvSpPr/>
          <p:nvPr/>
        </p:nvSpPr>
        <p:spPr>
          <a:xfrm>
            <a:off x="9122225" y="5268682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Flussdiagramm: Verbinder 307"/>
          <p:cNvSpPr/>
          <p:nvPr/>
        </p:nvSpPr>
        <p:spPr>
          <a:xfrm>
            <a:off x="9753596" y="5268682"/>
            <a:ext cx="279918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Flussdiagramm: Verbinder 308"/>
          <p:cNvSpPr/>
          <p:nvPr/>
        </p:nvSpPr>
        <p:spPr>
          <a:xfrm>
            <a:off x="10428511" y="5268682"/>
            <a:ext cx="279918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Flussdiagramm: Verbinder 309"/>
          <p:cNvSpPr/>
          <p:nvPr/>
        </p:nvSpPr>
        <p:spPr>
          <a:xfrm>
            <a:off x="8948050" y="4488019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1" name="Gerader Verbinder 310"/>
          <p:cNvCxnSpPr>
            <a:stCxn id="310" idx="4"/>
            <a:endCxn id="307" idx="0"/>
          </p:cNvCxnSpPr>
          <p:nvPr/>
        </p:nvCxnSpPr>
        <p:spPr>
          <a:xfrm>
            <a:off x="9102005" y="4693293"/>
            <a:ext cx="174175" cy="575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erader Verbinder 311"/>
          <p:cNvCxnSpPr>
            <a:stCxn id="310" idx="4"/>
            <a:endCxn id="309" idx="0"/>
          </p:cNvCxnSpPr>
          <p:nvPr/>
        </p:nvCxnSpPr>
        <p:spPr>
          <a:xfrm>
            <a:off x="9102005" y="4693293"/>
            <a:ext cx="1466465" cy="575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Gerader Verbinder 312"/>
          <p:cNvCxnSpPr>
            <a:stCxn id="310" idx="4"/>
            <a:endCxn id="308" idx="0"/>
          </p:cNvCxnSpPr>
          <p:nvPr/>
        </p:nvCxnSpPr>
        <p:spPr>
          <a:xfrm>
            <a:off x="9102005" y="4693293"/>
            <a:ext cx="791550" cy="575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Flussdiagramm: Verbinder 313"/>
          <p:cNvSpPr/>
          <p:nvPr/>
        </p:nvSpPr>
        <p:spPr>
          <a:xfrm>
            <a:off x="9497003" y="4484903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5" name="Gerader Verbinder 314"/>
          <p:cNvCxnSpPr>
            <a:stCxn id="314" idx="4"/>
            <a:endCxn id="307" idx="0"/>
          </p:cNvCxnSpPr>
          <p:nvPr/>
        </p:nvCxnSpPr>
        <p:spPr>
          <a:xfrm flipH="1">
            <a:off x="9276180" y="4690177"/>
            <a:ext cx="374778" cy="578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>
            <a:stCxn id="314" idx="4"/>
            <a:endCxn id="309" idx="0"/>
          </p:cNvCxnSpPr>
          <p:nvPr/>
        </p:nvCxnSpPr>
        <p:spPr>
          <a:xfrm>
            <a:off x="9650958" y="4690177"/>
            <a:ext cx="917512" cy="578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Gerader Verbinder 316"/>
          <p:cNvCxnSpPr>
            <a:stCxn id="314" idx="4"/>
            <a:endCxn id="308" idx="0"/>
          </p:cNvCxnSpPr>
          <p:nvPr/>
        </p:nvCxnSpPr>
        <p:spPr>
          <a:xfrm>
            <a:off x="9650958" y="4690177"/>
            <a:ext cx="242597" cy="578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Flussdiagramm: Verbinder 317"/>
          <p:cNvSpPr/>
          <p:nvPr/>
        </p:nvSpPr>
        <p:spPr>
          <a:xfrm>
            <a:off x="10095718" y="4486461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9" name="Gerader Verbinder 318"/>
          <p:cNvCxnSpPr>
            <a:stCxn id="318" idx="4"/>
            <a:endCxn id="307" idx="0"/>
          </p:cNvCxnSpPr>
          <p:nvPr/>
        </p:nvCxnSpPr>
        <p:spPr>
          <a:xfrm flipH="1">
            <a:off x="9276180" y="4691735"/>
            <a:ext cx="973493" cy="576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r Verbinder 319"/>
          <p:cNvCxnSpPr>
            <a:stCxn id="318" idx="4"/>
            <a:endCxn id="309" idx="0"/>
          </p:cNvCxnSpPr>
          <p:nvPr/>
        </p:nvCxnSpPr>
        <p:spPr>
          <a:xfrm>
            <a:off x="10249673" y="4691735"/>
            <a:ext cx="318797" cy="576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r Verbinder 320"/>
          <p:cNvCxnSpPr>
            <a:stCxn id="318" idx="4"/>
            <a:endCxn id="308" idx="0"/>
          </p:cNvCxnSpPr>
          <p:nvPr/>
        </p:nvCxnSpPr>
        <p:spPr>
          <a:xfrm flipH="1">
            <a:off x="9893555" y="4691735"/>
            <a:ext cx="356118" cy="576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Flussdiagramm: Verbinder 321"/>
          <p:cNvSpPr/>
          <p:nvPr/>
        </p:nvSpPr>
        <p:spPr>
          <a:xfrm>
            <a:off x="10708429" y="4486461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3" name="Gerader Verbinder 322"/>
          <p:cNvCxnSpPr>
            <a:stCxn id="322" idx="4"/>
            <a:endCxn id="307" idx="7"/>
          </p:cNvCxnSpPr>
          <p:nvPr/>
        </p:nvCxnSpPr>
        <p:spPr>
          <a:xfrm flipH="1">
            <a:off x="9385043" y="4691735"/>
            <a:ext cx="1477341" cy="607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rader Verbinder 323"/>
          <p:cNvCxnSpPr>
            <a:stCxn id="322" idx="4"/>
            <a:endCxn id="309" idx="0"/>
          </p:cNvCxnSpPr>
          <p:nvPr/>
        </p:nvCxnSpPr>
        <p:spPr>
          <a:xfrm flipH="1">
            <a:off x="10568470" y="4691735"/>
            <a:ext cx="293914" cy="576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r Verbinder 324"/>
          <p:cNvCxnSpPr>
            <a:stCxn id="322" idx="4"/>
            <a:endCxn id="308" idx="7"/>
          </p:cNvCxnSpPr>
          <p:nvPr/>
        </p:nvCxnSpPr>
        <p:spPr>
          <a:xfrm flipH="1">
            <a:off x="9992521" y="4691735"/>
            <a:ext cx="869863" cy="607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Abgerundetes Rechteck 325"/>
          <p:cNvSpPr/>
          <p:nvPr/>
        </p:nvSpPr>
        <p:spPr>
          <a:xfrm>
            <a:off x="8668133" y="3433657"/>
            <a:ext cx="2724539" cy="64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Abgerundetes Rechteck 326"/>
          <p:cNvSpPr/>
          <p:nvPr/>
        </p:nvSpPr>
        <p:spPr>
          <a:xfrm>
            <a:off x="8671239" y="2652992"/>
            <a:ext cx="2724539" cy="64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Flussdiagramm: Verbinder 327"/>
          <p:cNvSpPr/>
          <p:nvPr/>
        </p:nvSpPr>
        <p:spPr>
          <a:xfrm>
            <a:off x="8940667" y="3666921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Flussdiagramm: Verbinder 328"/>
          <p:cNvSpPr/>
          <p:nvPr/>
        </p:nvSpPr>
        <p:spPr>
          <a:xfrm>
            <a:off x="9532775" y="3657591"/>
            <a:ext cx="279918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Flussdiagramm: Verbinder 329"/>
          <p:cNvSpPr/>
          <p:nvPr/>
        </p:nvSpPr>
        <p:spPr>
          <a:xfrm>
            <a:off x="10178914" y="3649284"/>
            <a:ext cx="279918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Flussdiagramm: Verbinder 330"/>
          <p:cNvSpPr/>
          <p:nvPr/>
        </p:nvSpPr>
        <p:spPr>
          <a:xfrm>
            <a:off x="8941827" y="2867598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2" name="Gerader Verbinder 331"/>
          <p:cNvCxnSpPr>
            <a:stCxn id="331" idx="4"/>
            <a:endCxn id="328" idx="0"/>
          </p:cNvCxnSpPr>
          <p:nvPr/>
        </p:nvCxnSpPr>
        <p:spPr>
          <a:xfrm flipH="1">
            <a:off x="9094622" y="3072872"/>
            <a:ext cx="1160" cy="594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Gerader Verbinder 332"/>
          <p:cNvCxnSpPr>
            <a:stCxn id="331" idx="4"/>
            <a:endCxn id="330" idx="0"/>
          </p:cNvCxnSpPr>
          <p:nvPr/>
        </p:nvCxnSpPr>
        <p:spPr>
          <a:xfrm>
            <a:off x="9095782" y="3072872"/>
            <a:ext cx="1223091" cy="576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Gerader Verbinder 333"/>
          <p:cNvCxnSpPr>
            <a:stCxn id="331" idx="4"/>
            <a:endCxn id="329" idx="0"/>
          </p:cNvCxnSpPr>
          <p:nvPr/>
        </p:nvCxnSpPr>
        <p:spPr>
          <a:xfrm>
            <a:off x="9095782" y="3072872"/>
            <a:ext cx="576952" cy="584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Flussdiagramm: Verbinder 334"/>
          <p:cNvSpPr/>
          <p:nvPr/>
        </p:nvSpPr>
        <p:spPr>
          <a:xfrm>
            <a:off x="9490780" y="2864482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6" name="Gerader Verbinder 335"/>
          <p:cNvCxnSpPr>
            <a:stCxn id="335" idx="4"/>
            <a:endCxn id="328" idx="0"/>
          </p:cNvCxnSpPr>
          <p:nvPr/>
        </p:nvCxnSpPr>
        <p:spPr>
          <a:xfrm flipH="1">
            <a:off x="9094622" y="3069756"/>
            <a:ext cx="550113" cy="597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r Verbinder 336"/>
          <p:cNvCxnSpPr>
            <a:stCxn id="335" idx="4"/>
            <a:endCxn id="330" idx="0"/>
          </p:cNvCxnSpPr>
          <p:nvPr/>
        </p:nvCxnSpPr>
        <p:spPr>
          <a:xfrm>
            <a:off x="9644735" y="3069756"/>
            <a:ext cx="674138" cy="57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Gerader Verbinder 337"/>
          <p:cNvCxnSpPr>
            <a:stCxn id="335" idx="4"/>
            <a:endCxn id="329" idx="0"/>
          </p:cNvCxnSpPr>
          <p:nvPr/>
        </p:nvCxnSpPr>
        <p:spPr>
          <a:xfrm>
            <a:off x="9644735" y="3069756"/>
            <a:ext cx="27999" cy="587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Flussdiagramm: Verbinder 338"/>
          <p:cNvSpPr/>
          <p:nvPr/>
        </p:nvSpPr>
        <p:spPr>
          <a:xfrm>
            <a:off x="10089495" y="2866040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0" name="Gerader Verbinder 339"/>
          <p:cNvCxnSpPr>
            <a:stCxn id="339" idx="4"/>
            <a:endCxn id="328" idx="0"/>
          </p:cNvCxnSpPr>
          <p:nvPr/>
        </p:nvCxnSpPr>
        <p:spPr>
          <a:xfrm flipH="1">
            <a:off x="9094622" y="3071314"/>
            <a:ext cx="1148828" cy="59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Gerader Verbinder 340"/>
          <p:cNvCxnSpPr>
            <a:stCxn id="339" idx="4"/>
            <a:endCxn id="330" idx="7"/>
          </p:cNvCxnSpPr>
          <p:nvPr/>
        </p:nvCxnSpPr>
        <p:spPr>
          <a:xfrm>
            <a:off x="10243450" y="3071314"/>
            <a:ext cx="174389" cy="60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Gerader Verbinder 341"/>
          <p:cNvCxnSpPr>
            <a:stCxn id="339" idx="4"/>
            <a:endCxn id="329" idx="0"/>
          </p:cNvCxnSpPr>
          <p:nvPr/>
        </p:nvCxnSpPr>
        <p:spPr>
          <a:xfrm flipH="1">
            <a:off x="9672734" y="3071314"/>
            <a:ext cx="570716" cy="586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Flussdiagramm: Verbinder 342"/>
          <p:cNvSpPr/>
          <p:nvPr/>
        </p:nvSpPr>
        <p:spPr>
          <a:xfrm>
            <a:off x="10702206" y="2866040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4" name="Gerader Verbinder 343"/>
          <p:cNvCxnSpPr>
            <a:stCxn id="343" idx="4"/>
            <a:endCxn id="328" idx="7"/>
          </p:cNvCxnSpPr>
          <p:nvPr/>
        </p:nvCxnSpPr>
        <p:spPr>
          <a:xfrm flipH="1">
            <a:off x="9203485" y="3071314"/>
            <a:ext cx="1652676" cy="625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Gerader Verbinder 344"/>
          <p:cNvCxnSpPr>
            <a:stCxn id="343" idx="4"/>
            <a:endCxn id="330" idx="0"/>
          </p:cNvCxnSpPr>
          <p:nvPr/>
        </p:nvCxnSpPr>
        <p:spPr>
          <a:xfrm flipH="1">
            <a:off x="10318873" y="3071314"/>
            <a:ext cx="537288" cy="577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r Verbinder 345"/>
          <p:cNvCxnSpPr>
            <a:stCxn id="343" idx="4"/>
            <a:endCxn id="329" idx="7"/>
          </p:cNvCxnSpPr>
          <p:nvPr/>
        </p:nvCxnSpPr>
        <p:spPr>
          <a:xfrm flipH="1">
            <a:off x="9771700" y="3071314"/>
            <a:ext cx="1084461" cy="61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Flussdiagramm: Verbinder 346"/>
          <p:cNvSpPr/>
          <p:nvPr/>
        </p:nvSpPr>
        <p:spPr>
          <a:xfrm>
            <a:off x="10751971" y="3623375"/>
            <a:ext cx="279918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8" name="Gerader Verbinder 347"/>
          <p:cNvCxnSpPr>
            <a:stCxn id="335" idx="4"/>
            <a:endCxn id="347" idx="0"/>
          </p:cNvCxnSpPr>
          <p:nvPr/>
        </p:nvCxnSpPr>
        <p:spPr>
          <a:xfrm>
            <a:off x="9644735" y="3069756"/>
            <a:ext cx="1247195" cy="553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Gerader Verbinder 348"/>
          <p:cNvCxnSpPr>
            <a:stCxn id="339" idx="5"/>
            <a:endCxn id="347" idx="0"/>
          </p:cNvCxnSpPr>
          <p:nvPr/>
        </p:nvCxnSpPr>
        <p:spPr>
          <a:xfrm>
            <a:off x="10352313" y="3041252"/>
            <a:ext cx="539617" cy="582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Gerader Verbinder 349"/>
          <p:cNvCxnSpPr>
            <a:stCxn id="343" idx="4"/>
            <a:endCxn id="347" idx="0"/>
          </p:cNvCxnSpPr>
          <p:nvPr/>
        </p:nvCxnSpPr>
        <p:spPr>
          <a:xfrm>
            <a:off x="10856161" y="3071314"/>
            <a:ext cx="35769" cy="552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Gerader Verbinder 350"/>
          <p:cNvCxnSpPr>
            <a:stCxn id="331" idx="4"/>
            <a:endCxn id="347" idx="0"/>
          </p:cNvCxnSpPr>
          <p:nvPr/>
        </p:nvCxnSpPr>
        <p:spPr>
          <a:xfrm>
            <a:off x="9095782" y="3072872"/>
            <a:ext cx="1796148" cy="550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Gerader Verbinder 351"/>
          <p:cNvCxnSpPr>
            <a:stCxn id="328" idx="4"/>
            <a:endCxn id="310" idx="0"/>
          </p:cNvCxnSpPr>
          <p:nvPr/>
        </p:nvCxnSpPr>
        <p:spPr>
          <a:xfrm>
            <a:off x="9094622" y="3872195"/>
            <a:ext cx="7383" cy="615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Gerader Verbinder 352"/>
          <p:cNvCxnSpPr>
            <a:stCxn id="328" idx="4"/>
            <a:endCxn id="314" idx="0"/>
          </p:cNvCxnSpPr>
          <p:nvPr/>
        </p:nvCxnSpPr>
        <p:spPr>
          <a:xfrm>
            <a:off x="9094622" y="3872195"/>
            <a:ext cx="556336" cy="612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Gerader Verbinder 353"/>
          <p:cNvCxnSpPr>
            <a:endCxn id="318" idx="0"/>
          </p:cNvCxnSpPr>
          <p:nvPr/>
        </p:nvCxnSpPr>
        <p:spPr>
          <a:xfrm>
            <a:off x="9142446" y="3878411"/>
            <a:ext cx="1107227" cy="608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r Verbinder 354"/>
          <p:cNvCxnSpPr>
            <a:stCxn id="328" idx="4"/>
            <a:endCxn id="322" idx="0"/>
          </p:cNvCxnSpPr>
          <p:nvPr/>
        </p:nvCxnSpPr>
        <p:spPr>
          <a:xfrm>
            <a:off x="9094622" y="3872195"/>
            <a:ext cx="1767762" cy="614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Gerader Verbinder 355"/>
          <p:cNvCxnSpPr>
            <a:stCxn id="329" idx="4"/>
            <a:endCxn id="322" idx="0"/>
          </p:cNvCxnSpPr>
          <p:nvPr/>
        </p:nvCxnSpPr>
        <p:spPr>
          <a:xfrm>
            <a:off x="9672734" y="3862865"/>
            <a:ext cx="1189650" cy="623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r Verbinder 356"/>
          <p:cNvCxnSpPr>
            <a:stCxn id="329" idx="4"/>
            <a:endCxn id="318" idx="0"/>
          </p:cNvCxnSpPr>
          <p:nvPr/>
        </p:nvCxnSpPr>
        <p:spPr>
          <a:xfrm>
            <a:off x="9672734" y="3862865"/>
            <a:ext cx="576939" cy="623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r Verbinder 357"/>
          <p:cNvCxnSpPr>
            <a:stCxn id="329" idx="4"/>
            <a:endCxn id="314" idx="0"/>
          </p:cNvCxnSpPr>
          <p:nvPr/>
        </p:nvCxnSpPr>
        <p:spPr>
          <a:xfrm flipH="1">
            <a:off x="9650958" y="3862865"/>
            <a:ext cx="21776" cy="62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Gerader Verbinder 358"/>
          <p:cNvCxnSpPr>
            <a:stCxn id="329" idx="4"/>
            <a:endCxn id="310" idx="0"/>
          </p:cNvCxnSpPr>
          <p:nvPr/>
        </p:nvCxnSpPr>
        <p:spPr>
          <a:xfrm flipH="1">
            <a:off x="9102005" y="3862865"/>
            <a:ext cx="570729" cy="625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Gerader Verbinder 359"/>
          <p:cNvCxnSpPr>
            <a:stCxn id="330" idx="4"/>
            <a:endCxn id="310" idx="0"/>
          </p:cNvCxnSpPr>
          <p:nvPr/>
        </p:nvCxnSpPr>
        <p:spPr>
          <a:xfrm flipH="1">
            <a:off x="9102005" y="3854558"/>
            <a:ext cx="1216868" cy="633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>
            <a:stCxn id="330" idx="4"/>
            <a:endCxn id="314" idx="0"/>
          </p:cNvCxnSpPr>
          <p:nvPr/>
        </p:nvCxnSpPr>
        <p:spPr>
          <a:xfrm flipH="1">
            <a:off x="9650958" y="3854558"/>
            <a:ext cx="667915" cy="630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Gerader Verbinder 361"/>
          <p:cNvCxnSpPr>
            <a:stCxn id="330" idx="4"/>
            <a:endCxn id="318" idx="0"/>
          </p:cNvCxnSpPr>
          <p:nvPr/>
        </p:nvCxnSpPr>
        <p:spPr>
          <a:xfrm flipH="1">
            <a:off x="10249673" y="3854558"/>
            <a:ext cx="69200" cy="63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Gerader Verbinder 362"/>
          <p:cNvCxnSpPr>
            <a:stCxn id="330" idx="4"/>
            <a:endCxn id="322" idx="0"/>
          </p:cNvCxnSpPr>
          <p:nvPr/>
        </p:nvCxnSpPr>
        <p:spPr>
          <a:xfrm>
            <a:off x="10318873" y="3854558"/>
            <a:ext cx="543511" cy="63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r Verbinder 363"/>
          <p:cNvCxnSpPr>
            <a:stCxn id="347" idx="4"/>
            <a:endCxn id="310" idx="0"/>
          </p:cNvCxnSpPr>
          <p:nvPr/>
        </p:nvCxnSpPr>
        <p:spPr>
          <a:xfrm flipH="1">
            <a:off x="9102005" y="3828649"/>
            <a:ext cx="1789925" cy="659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Gerader Verbinder 364"/>
          <p:cNvCxnSpPr>
            <a:stCxn id="347" idx="4"/>
            <a:endCxn id="314" idx="0"/>
          </p:cNvCxnSpPr>
          <p:nvPr/>
        </p:nvCxnSpPr>
        <p:spPr>
          <a:xfrm flipH="1">
            <a:off x="9650958" y="3828649"/>
            <a:ext cx="1240972" cy="656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Gerader Verbinder 365"/>
          <p:cNvCxnSpPr>
            <a:stCxn id="347" idx="4"/>
            <a:endCxn id="318" idx="0"/>
          </p:cNvCxnSpPr>
          <p:nvPr/>
        </p:nvCxnSpPr>
        <p:spPr>
          <a:xfrm flipH="1">
            <a:off x="10249673" y="3828649"/>
            <a:ext cx="642257" cy="657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Gerader Verbinder 366"/>
          <p:cNvCxnSpPr>
            <a:stCxn id="347" idx="4"/>
            <a:endCxn id="322" idx="0"/>
          </p:cNvCxnSpPr>
          <p:nvPr/>
        </p:nvCxnSpPr>
        <p:spPr>
          <a:xfrm flipH="1">
            <a:off x="10862384" y="3828649"/>
            <a:ext cx="29546" cy="657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Abgerundetes Rechteck 367"/>
          <p:cNvSpPr/>
          <p:nvPr/>
        </p:nvSpPr>
        <p:spPr>
          <a:xfrm>
            <a:off x="8637024" y="1872332"/>
            <a:ext cx="1579986" cy="64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9" name="Flussdiagramm: Verbinder 368"/>
          <p:cNvSpPr/>
          <p:nvPr/>
        </p:nvSpPr>
        <p:spPr>
          <a:xfrm>
            <a:off x="8934444" y="2876930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Flussdiagramm: Verbinder 369"/>
          <p:cNvSpPr/>
          <p:nvPr/>
        </p:nvSpPr>
        <p:spPr>
          <a:xfrm>
            <a:off x="9507890" y="2867600"/>
            <a:ext cx="279918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1" name="Flussdiagramm: Verbinder 370"/>
          <p:cNvSpPr/>
          <p:nvPr/>
        </p:nvSpPr>
        <p:spPr>
          <a:xfrm>
            <a:off x="10108925" y="2870194"/>
            <a:ext cx="279918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2" name="Flussdiagramm: Verbinder 371"/>
          <p:cNvSpPr/>
          <p:nvPr/>
        </p:nvSpPr>
        <p:spPr>
          <a:xfrm>
            <a:off x="8730328" y="2086938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3" name="Gerader Verbinder 372"/>
          <p:cNvCxnSpPr>
            <a:stCxn id="372" idx="4"/>
            <a:endCxn id="369" idx="0"/>
          </p:cNvCxnSpPr>
          <p:nvPr/>
        </p:nvCxnSpPr>
        <p:spPr>
          <a:xfrm>
            <a:off x="8884283" y="2292212"/>
            <a:ext cx="204116" cy="584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Gerader Verbinder 373"/>
          <p:cNvCxnSpPr>
            <a:stCxn id="372" idx="4"/>
            <a:endCxn id="371" idx="0"/>
          </p:cNvCxnSpPr>
          <p:nvPr/>
        </p:nvCxnSpPr>
        <p:spPr>
          <a:xfrm>
            <a:off x="8884283" y="2292212"/>
            <a:ext cx="1364601" cy="577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r Verbinder 374"/>
          <p:cNvCxnSpPr>
            <a:stCxn id="372" idx="4"/>
            <a:endCxn id="370" idx="0"/>
          </p:cNvCxnSpPr>
          <p:nvPr/>
        </p:nvCxnSpPr>
        <p:spPr>
          <a:xfrm>
            <a:off x="8884283" y="2292212"/>
            <a:ext cx="763566" cy="575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Flussdiagramm: Verbinder 375"/>
          <p:cNvSpPr/>
          <p:nvPr/>
        </p:nvSpPr>
        <p:spPr>
          <a:xfrm>
            <a:off x="9232626" y="2083822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7" name="Gerader Verbinder 376"/>
          <p:cNvCxnSpPr>
            <a:stCxn id="376" idx="4"/>
            <a:endCxn id="369" idx="0"/>
          </p:cNvCxnSpPr>
          <p:nvPr/>
        </p:nvCxnSpPr>
        <p:spPr>
          <a:xfrm flipH="1">
            <a:off x="9088399" y="2289096"/>
            <a:ext cx="298182" cy="587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>
            <a:stCxn id="376" idx="4"/>
            <a:endCxn id="371" idx="0"/>
          </p:cNvCxnSpPr>
          <p:nvPr/>
        </p:nvCxnSpPr>
        <p:spPr>
          <a:xfrm>
            <a:off x="9386581" y="2289096"/>
            <a:ext cx="862303" cy="581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Gerader Verbinder 378"/>
          <p:cNvCxnSpPr>
            <a:stCxn id="376" idx="4"/>
            <a:endCxn id="370" idx="0"/>
          </p:cNvCxnSpPr>
          <p:nvPr/>
        </p:nvCxnSpPr>
        <p:spPr>
          <a:xfrm>
            <a:off x="9386581" y="2289096"/>
            <a:ext cx="261268" cy="578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Flussdiagramm: Verbinder 379"/>
          <p:cNvSpPr/>
          <p:nvPr/>
        </p:nvSpPr>
        <p:spPr>
          <a:xfrm>
            <a:off x="9850001" y="2085380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1" name="Gerader Verbinder 380"/>
          <p:cNvCxnSpPr>
            <a:stCxn id="380" idx="4"/>
            <a:endCxn id="369" idx="0"/>
          </p:cNvCxnSpPr>
          <p:nvPr/>
        </p:nvCxnSpPr>
        <p:spPr>
          <a:xfrm flipH="1">
            <a:off x="9088399" y="2290654"/>
            <a:ext cx="915557" cy="586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r Verbinder 381"/>
          <p:cNvCxnSpPr>
            <a:stCxn id="380" idx="4"/>
            <a:endCxn id="371" idx="7"/>
          </p:cNvCxnSpPr>
          <p:nvPr/>
        </p:nvCxnSpPr>
        <p:spPr>
          <a:xfrm>
            <a:off x="10003956" y="2290654"/>
            <a:ext cx="343894" cy="609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r Verbinder 382"/>
          <p:cNvCxnSpPr>
            <a:stCxn id="380" idx="4"/>
            <a:endCxn id="370" idx="0"/>
          </p:cNvCxnSpPr>
          <p:nvPr/>
        </p:nvCxnSpPr>
        <p:spPr>
          <a:xfrm flipH="1">
            <a:off x="9647849" y="2290654"/>
            <a:ext cx="356107" cy="576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Flussdiagramm: Verbinder 383"/>
          <p:cNvSpPr/>
          <p:nvPr/>
        </p:nvSpPr>
        <p:spPr>
          <a:xfrm>
            <a:off x="10416060" y="2076825"/>
            <a:ext cx="307910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5" name="Gerader Verbinder 384"/>
          <p:cNvCxnSpPr>
            <a:stCxn id="384" idx="4"/>
            <a:endCxn id="369" idx="7"/>
          </p:cNvCxnSpPr>
          <p:nvPr/>
        </p:nvCxnSpPr>
        <p:spPr>
          <a:xfrm flipH="1">
            <a:off x="9197262" y="2282099"/>
            <a:ext cx="1372753" cy="624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>
            <a:stCxn id="384" idx="4"/>
            <a:endCxn id="371" idx="0"/>
          </p:cNvCxnSpPr>
          <p:nvPr/>
        </p:nvCxnSpPr>
        <p:spPr>
          <a:xfrm flipH="1">
            <a:off x="10248884" y="2282099"/>
            <a:ext cx="321131" cy="588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r Verbinder 386"/>
          <p:cNvCxnSpPr>
            <a:stCxn id="384" idx="4"/>
            <a:endCxn id="370" idx="7"/>
          </p:cNvCxnSpPr>
          <p:nvPr/>
        </p:nvCxnSpPr>
        <p:spPr>
          <a:xfrm flipH="1">
            <a:off x="9746815" y="2282099"/>
            <a:ext cx="823200" cy="615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Flussdiagramm: Verbinder 387"/>
          <p:cNvSpPr/>
          <p:nvPr/>
        </p:nvSpPr>
        <p:spPr>
          <a:xfrm>
            <a:off x="10717755" y="2852046"/>
            <a:ext cx="279918" cy="2052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9" name="Gerader Verbinder 388"/>
          <p:cNvCxnSpPr>
            <a:stCxn id="376" idx="4"/>
            <a:endCxn id="388" idx="0"/>
          </p:cNvCxnSpPr>
          <p:nvPr/>
        </p:nvCxnSpPr>
        <p:spPr>
          <a:xfrm>
            <a:off x="9386581" y="2289096"/>
            <a:ext cx="1471133" cy="56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r Verbinder 389"/>
          <p:cNvCxnSpPr>
            <a:stCxn id="380" idx="5"/>
            <a:endCxn id="388" idx="0"/>
          </p:cNvCxnSpPr>
          <p:nvPr/>
        </p:nvCxnSpPr>
        <p:spPr>
          <a:xfrm>
            <a:off x="10112819" y="2260592"/>
            <a:ext cx="744895" cy="591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>
            <a:stCxn id="384" idx="4"/>
            <a:endCxn id="388" idx="0"/>
          </p:cNvCxnSpPr>
          <p:nvPr/>
        </p:nvCxnSpPr>
        <p:spPr>
          <a:xfrm>
            <a:off x="10570015" y="2282099"/>
            <a:ext cx="287699" cy="569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r Verbinder 391"/>
          <p:cNvCxnSpPr>
            <a:stCxn id="372" idx="4"/>
            <a:endCxn id="388" idx="0"/>
          </p:cNvCxnSpPr>
          <p:nvPr/>
        </p:nvCxnSpPr>
        <p:spPr>
          <a:xfrm>
            <a:off x="8884283" y="2292212"/>
            <a:ext cx="1973431" cy="559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Flussdiagramm: Verbinder 392"/>
          <p:cNvSpPr/>
          <p:nvPr/>
        </p:nvSpPr>
        <p:spPr>
          <a:xfrm>
            <a:off x="10923021" y="2078382"/>
            <a:ext cx="307910" cy="2192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4" name="Gerader Verbinder 393"/>
          <p:cNvCxnSpPr>
            <a:stCxn id="393" idx="4"/>
            <a:endCxn id="369" idx="0"/>
          </p:cNvCxnSpPr>
          <p:nvPr/>
        </p:nvCxnSpPr>
        <p:spPr>
          <a:xfrm flipH="1">
            <a:off x="9088399" y="2297650"/>
            <a:ext cx="1988577" cy="579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>
            <a:stCxn id="393" idx="4"/>
            <a:endCxn id="370" idx="0"/>
          </p:cNvCxnSpPr>
          <p:nvPr/>
        </p:nvCxnSpPr>
        <p:spPr>
          <a:xfrm flipH="1">
            <a:off x="9647849" y="2297650"/>
            <a:ext cx="1429127" cy="569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>
            <a:stCxn id="393" idx="4"/>
            <a:endCxn id="371" idx="0"/>
          </p:cNvCxnSpPr>
          <p:nvPr/>
        </p:nvCxnSpPr>
        <p:spPr>
          <a:xfrm flipH="1">
            <a:off x="10248884" y="2297650"/>
            <a:ext cx="828092" cy="572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Gerader Verbinder 396"/>
          <p:cNvCxnSpPr>
            <a:stCxn id="393" idx="4"/>
            <a:endCxn id="388" idx="0"/>
          </p:cNvCxnSpPr>
          <p:nvPr/>
        </p:nvCxnSpPr>
        <p:spPr>
          <a:xfrm flipH="1">
            <a:off x="10857714" y="2297650"/>
            <a:ext cx="219262" cy="554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80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6919784" y="762000"/>
            <a:ext cx="4411362" cy="2247424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</a:p>
          <a:p>
            <a:r>
              <a:rPr lang="de-DE" altLang="de-D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de-DE" altLang="de-DE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data_provider:DataProvider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de-DE" altLang="de-DE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estimator:Estimator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results:dict</a:t>
            </a:r>
            <a:endParaRPr 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9" name="Gerade Verbindung mit Pfeil 8"/>
          <p:cNvCxnSpPr>
            <a:stCxn id="39" idx="0"/>
            <a:endCxn id="2" idx="2"/>
          </p:cNvCxnSpPr>
          <p:nvPr/>
        </p:nvCxnSpPr>
        <p:spPr>
          <a:xfrm flipV="1">
            <a:off x="8163696" y="3009424"/>
            <a:ext cx="961769" cy="85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/>
          <p:cNvSpPr/>
          <p:nvPr/>
        </p:nvSpPr>
        <p:spPr>
          <a:xfrm>
            <a:off x="3538139" y="2639834"/>
            <a:ext cx="2183040" cy="163449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Estimator</a:t>
            </a:r>
            <a:endParaRPr 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-train()</a:t>
            </a:r>
          </a:p>
          <a:p>
            <a:r>
              <a:rPr 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-test() </a:t>
            </a:r>
            <a:endParaRPr 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Gerader Verbinder 12"/>
          <p:cNvCxnSpPr>
            <a:stCxn id="11" idx="3"/>
            <a:endCxn id="2" idx="1"/>
          </p:cNvCxnSpPr>
          <p:nvPr/>
        </p:nvCxnSpPr>
        <p:spPr>
          <a:xfrm flipV="1">
            <a:off x="5721179" y="1885712"/>
            <a:ext cx="1198605" cy="157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1911163" y="700544"/>
            <a:ext cx="3921227" cy="163449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DataProvider</a:t>
            </a:r>
            <a:endParaRPr 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loader:DataLoader</a:t>
            </a:r>
            <a:endParaRPr 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get_training_samples</a:t>
            </a:r>
            <a:r>
              <a:rPr 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Gerader Verbinder 17"/>
          <p:cNvCxnSpPr>
            <a:stCxn id="14" idx="3"/>
          </p:cNvCxnSpPr>
          <p:nvPr/>
        </p:nvCxnSpPr>
        <p:spPr>
          <a:xfrm>
            <a:off x="5832390" y="1517789"/>
            <a:ext cx="1087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453058" y="2606880"/>
            <a:ext cx="1697018" cy="408623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DataLoader</a:t>
            </a:r>
            <a:endParaRPr 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Gerader Verbinder 21"/>
          <p:cNvCxnSpPr>
            <a:stCxn id="20" idx="0"/>
            <a:endCxn id="14" idx="1"/>
          </p:cNvCxnSpPr>
          <p:nvPr/>
        </p:nvCxnSpPr>
        <p:spPr>
          <a:xfrm flipV="1">
            <a:off x="1301567" y="1517789"/>
            <a:ext cx="609596" cy="108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5" idx="0"/>
            <a:endCxn id="11" idx="2"/>
          </p:cNvCxnSpPr>
          <p:nvPr/>
        </p:nvCxnSpPr>
        <p:spPr>
          <a:xfrm flipV="1">
            <a:off x="1911163" y="4274324"/>
            <a:ext cx="2718496" cy="50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25139" y="4778845"/>
            <a:ext cx="2772047" cy="408623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BaselineEstimator</a:t>
            </a:r>
            <a:endParaRPr 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Gerade Verbindung mit Pfeil 26"/>
          <p:cNvCxnSpPr>
            <a:stCxn id="28" idx="0"/>
            <a:endCxn id="11" idx="2"/>
          </p:cNvCxnSpPr>
          <p:nvPr/>
        </p:nvCxnSpPr>
        <p:spPr>
          <a:xfrm flipH="1" flipV="1">
            <a:off x="4629659" y="4274324"/>
            <a:ext cx="691975" cy="50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4267180" y="4778845"/>
            <a:ext cx="2108907" cy="408623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BERTEstimator</a:t>
            </a:r>
            <a:endParaRPr 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2277743" y="5391778"/>
            <a:ext cx="2520791" cy="408623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ULMFiTEstimator</a:t>
            </a:r>
            <a:endParaRPr 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Gerade Verbindung mit Pfeil 35"/>
          <p:cNvCxnSpPr>
            <a:stCxn id="33" idx="0"/>
            <a:endCxn id="11" idx="2"/>
          </p:cNvCxnSpPr>
          <p:nvPr/>
        </p:nvCxnSpPr>
        <p:spPr>
          <a:xfrm flipV="1">
            <a:off x="3538139" y="4274324"/>
            <a:ext cx="1091520" cy="11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bgerundetes Rechteck 38"/>
          <p:cNvSpPr/>
          <p:nvPr/>
        </p:nvSpPr>
        <p:spPr>
          <a:xfrm>
            <a:off x="7109242" y="3865701"/>
            <a:ext cx="2108907" cy="408623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BERTSession</a:t>
            </a:r>
            <a:endParaRPr 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9345816" y="3865700"/>
            <a:ext cx="2520791" cy="408623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ULMFiTSession</a:t>
            </a:r>
            <a:endParaRPr 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Gerade Verbindung mit Pfeil 42"/>
          <p:cNvCxnSpPr>
            <a:stCxn id="40" idx="0"/>
            <a:endCxn id="2" idx="2"/>
          </p:cNvCxnSpPr>
          <p:nvPr/>
        </p:nvCxnSpPr>
        <p:spPr>
          <a:xfrm flipH="1" flipV="1">
            <a:off x="9125465" y="3009424"/>
            <a:ext cx="1480747" cy="85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3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27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Präsentation1</dc:title>
  <dc:creator>John Loutzenhiser</dc:creator>
  <cp:lastModifiedBy>John Loutzenhiser</cp:lastModifiedBy>
  <cp:revision>9</cp:revision>
  <dcterms:created xsi:type="dcterms:W3CDTF">2019-01-12T15:12:18Z</dcterms:created>
  <dcterms:modified xsi:type="dcterms:W3CDTF">2019-01-13T12:26:13Z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2019-01-12T15:12:18Z</vt:filetime>
  </property>
</Properties>
</file>