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4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961" y="4980"/>
            <a:ext cx="198002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查询操作的流程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" y="798681"/>
            <a:ext cx="2676525" cy="666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258766" y="1132056"/>
            <a:ext cx="63229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06593" y="916611"/>
            <a:ext cx="51362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/>
              <a:t>SELECT order_id orderId,order_name orderName,order_date orderDate </a:t>
            </a:r>
            <a:endParaRPr lang="zh-CN" altLang="en-US" sz="1100"/>
          </a:p>
          <a:p>
            <a:r>
              <a:rPr lang="zh-CN" altLang="en-US" sz="1100"/>
              <a:t>FROM `order` WHERE order_id = 1;</a:t>
            </a:r>
            <a:endParaRPr lang="zh-CN" altLang="en-US" sz="1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2114683"/>
            <a:ext cx="2590800" cy="37147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674695" y="1347498"/>
            <a:ext cx="0" cy="7077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2" y="3764097"/>
            <a:ext cx="3476625" cy="9810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704974" y="1585609"/>
            <a:ext cx="0" cy="204280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2055271"/>
            <a:ext cx="389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 * ORM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编程思想  （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object relational mapping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）</a:t>
            </a:r>
            <a:endParaRPr lang="zh-CN" altLang="en-US" sz="12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一个数据表对应一个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</a:t>
            </a:r>
            <a:endParaRPr lang="zh-CN" altLang="en-US" sz="12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表中的一条记录对应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类的一个对象</a:t>
            </a:r>
            <a:endParaRPr lang="zh-CN" altLang="en-US" sz="12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表中的一个字段对应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类的一个属性</a:t>
            </a:r>
            <a:endParaRPr lang="zh-CN" altLang="en-US" sz="1200"/>
          </a:p>
        </p:txBody>
      </p:sp>
      <p:sp>
        <p:nvSpPr>
          <p:cNvPr id="14" name="椭圆 13"/>
          <p:cNvSpPr/>
          <p:nvPr/>
        </p:nvSpPr>
        <p:spPr>
          <a:xfrm>
            <a:off x="5272391" y="916612"/>
            <a:ext cx="486383" cy="2154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64221" y="1132055"/>
            <a:ext cx="48639" cy="9826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105399" y="2055270"/>
            <a:ext cx="750652" cy="289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7" idx="2"/>
          </p:cNvCxnSpPr>
          <p:nvPr/>
        </p:nvCxnSpPr>
        <p:spPr>
          <a:xfrm flipH="1">
            <a:off x="2947481" y="2199818"/>
            <a:ext cx="2157918" cy="18566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042809" y="4056434"/>
            <a:ext cx="1000428" cy="1945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62272" y="2181730"/>
            <a:ext cx="42801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57335" y="1878216"/>
            <a:ext cx="116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resultSet.next()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4182894" y="3052138"/>
            <a:ext cx="496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获取列数：</a:t>
            </a:r>
            <a:r>
              <a:rPr lang="en-US" altLang="zh-CN" sz="1200" smtClean="0"/>
              <a:t>int columnCount = rsmd.getColumnCount();</a:t>
            </a:r>
            <a:endParaRPr lang="en-US" altLang="zh-CN" sz="1200" smtClean="0"/>
          </a:p>
          <a:p>
            <a:r>
              <a:rPr lang="zh-CN" altLang="en-US" sz="1200" smtClean="0"/>
              <a:t>获取列值：</a:t>
            </a:r>
            <a:r>
              <a:rPr lang="en-US" altLang="zh-CN" sz="1200" smtClean="0"/>
              <a:t>Object columnValue = resultSet.getObject(int index);</a:t>
            </a:r>
            <a:endParaRPr lang="en-US" altLang="zh-CN" sz="1200" smtClean="0"/>
          </a:p>
          <a:p>
            <a:r>
              <a:rPr lang="zh-CN" altLang="en-US" sz="1200" smtClean="0"/>
              <a:t>获取列的别名：</a:t>
            </a:r>
            <a:r>
              <a:rPr lang="en-US" altLang="zh-CN" sz="1200" smtClean="0"/>
              <a:t>String columnLabel = rsmd.getColumnLabel(int index);</a:t>
            </a:r>
            <a:endParaRPr lang="zh-CN" altLang="en-US" sz="1200"/>
          </a:p>
        </p:txBody>
      </p:sp>
      <p:sp>
        <p:nvSpPr>
          <p:cNvPr id="25" name="椭圆 24"/>
          <p:cNvSpPr/>
          <p:nvPr/>
        </p:nvSpPr>
        <p:spPr>
          <a:xfrm>
            <a:off x="5973543" y="2285771"/>
            <a:ext cx="330741" cy="223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4"/>
          </p:cNvCxnSpPr>
          <p:nvPr/>
        </p:nvCxnSpPr>
        <p:spPr>
          <a:xfrm flipH="1" flipV="1">
            <a:off x="6138914" y="2509507"/>
            <a:ext cx="1400783" cy="8076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858000" y="2114683"/>
            <a:ext cx="838199" cy="1710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7539697" y="2285771"/>
            <a:ext cx="524533" cy="121618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82894" y="3759910"/>
            <a:ext cx="459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借助反射：给</a:t>
            </a:r>
            <a:r>
              <a:rPr lang="en-US" altLang="zh-CN" sz="1200" smtClean="0"/>
              <a:t>Order order = new Order()</a:t>
            </a:r>
            <a:r>
              <a:rPr lang="zh-CN" altLang="en-US" sz="1200" smtClean="0"/>
              <a:t>方式创建的对象的指定属性赋值：</a:t>
            </a:r>
            <a:endParaRPr lang="en-US" altLang="zh-CN" sz="1200" smtClean="0"/>
          </a:p>
          <a:p>
            <a:r>
              <a:rPr lang="en-US" altLang="zh-CN" sz="1200"/>
              <a:t>Field field = Customer.</a:t>
            </a:r>
            <a:r>
              <a:rPr lang="en-US" altLang="zh-CN" sz="1200" b="1"/>
              <a:t>class.getDeclaredField(columnLabel);</a:t>
            </a:r>
            <a:endParaRPr lang="en-US" altLang="zh-CN" sz="1200" b="1"/>
          </a:p>
          <a:p>
            <a:r>
              <a:rPr lang="en-US" altLang="zh-CN" sz="1200"/>
              <a:t>field.setAccessible(</a:t>
            </a:r>
            <a:r>
              <a:rPr lang="en-US" altLang="zh-CN" sz="1200" b="1"/>
              <a:t>true);</a:t>
            </a:r>
            <a:endParaRPr lang="en-US" altLang="zh-CN" sz="1200" b="1"/>
          </a:p>
          <a:p>
            <a:r>
              <a:rPr lang="en-US" altLang="zh-CN" sz="1200"/>
              <a:t>field.set(cust, columValue);</a:t>
            </a:r>
            <a:endParaRPr lang="zh-CN" altLang="en-US" sz="1000"/>
          </a:p>
        </p:txBody>
      </p:sp>
      <p:cxnSp>
        <p:nvCxnSpPr>
          <p:cNvPr id="34" name="直接箭头连接符 33"/>
          <p:cNvCxnSpPr>
            <a:stCxn id="32" idx="1"/>
            <a:endCxn id="10" idx="3"/>
          </p:cNvCxnSpPr>
          <p:nvPr/>
        </p:nvCxnSpPr>
        <p:spPr>
          <a:xfrm flipH="1" flipV="1">
            <a:off x="3674117" y="4254635"/>
            <a:ext cx="508777" cy="1310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全屏显示(16:9)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Calibri</vt:lpstr>
      <vt:lpstr>微软雅黑</vt:lpstr>
      <vt:lpstr>Consolas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lovo</cp:lastModifiedBy>
  <cp:revision>13</cp:revision>
  <dcterms:created xsi:type="dcterms:W3CDTF">2018-03-01T02:03:00Z</dcterms:created>
  <dcterms:modified xsi:type="dcterms:W3CDTF">2021-10-30T08:35:45Z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