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10d2e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10d2e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110ed9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110ed9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110ed9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110ed9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110ed9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110ed9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110ed9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110ed9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10d2eb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10d2eb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10d2eb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10d2eb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10d2eb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10d2eb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10d2eb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10d2eb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110ed9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110ed9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110ed9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110ed9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110ed9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110ed9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110ed9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110ed9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atacamp.com/community/tutorials/markdown-in-jupyter-note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naconda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Programação para Ciência de Dados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Gustavo Nonato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50" y="3850975"/>
            <a:ext cx="1418550" cy="10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499" y="4079575"/>
            <a:ext cx="18710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925" y="3568850"/>
            <a:ext cx="1418550" cy="14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485275"/>
            <a:ext cx="6922299" cy="27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Text cell:</a:t>
            </a:r>
            <a:r>
              <a:rPr lang="pt-BR" sz="1800"/>
              <a:t> </a:t>
            </a:r>
            <a:r>
              <a:rPr i="1" lang="pt-BR" sz="1800"/>
              <a:t>Cell-&gt;Cell Type-&gt;Markdown</a:t>
            </a:r>
            <a:r>
              <a:rPr lang="pt-BR" sz="1800"/>
              <a:t> (célula para inserir texto)</a:t>
            </a:r>
            <a:endParaRPr sz="18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8625"/>
            <a:ext cx="5788057" cy="337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4390675" y="4179213"/>
            <a:ext cx="795900" cy="29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38427" t="0"/>
          <a:stretch/>
        </p:blipFill>
        <p:spPr>
          <a:xfrm>
            <a:off x="152400" y="1009025"/>
            <a:ext cx="7401952" cy="33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3033350" y="2013163"/>
            <a:ext cx="795900" cy="29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2961925" y="1482450"/>
            <a:ext cx="244800" cy="47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Mais detalhes de como incluir texto e figuras podem ser encontrados em:</a:t>
            </a:r>
            <a:endParaRPr sz="1800"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59575" y="1731850"/>
            <a:ext cx="5878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 u="sng">
                <a:solidFill>
                  <a:schemeClr val="hlink"/>
                </a:solidFill>
                <a:hlinkClick r:id="rId3"/>
              </a:rPr>
              <a:t>Markdown in Jupyter Notebook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1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quem não deseja utilizar o Google </a:t>
            </a:r>
            <a:r>
              <a:rPr lang="pt-BR"/>
              <a:t>Collaboratory</a:t>
            </a:r>
            <a:r>
              <a:rPr lang="pt-BR"/>
              <a:t>, recomendo fortemente a instalação do Python 3 via distribuição Anaconda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www.anaconda.com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2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6" cy="353568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819675" y="1037875"/>
            <a:ext cx="8673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7605375" y="486800"/>
            <a:ext cx="377700" cy="44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-88375"/>
            <a:ext cx="19173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1500"/>
            <a:ext cx="7344702" cy="465362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502785" y="4584950"/>
            <a:ext cx="3347400" cy="572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>
            <a:stCxn id="81" idx="1"/>
          </p:cNvCxnSpPr>
          <p:nvPr/>
        </p:nvCxnSpPr>
        <p:spPr>
          <a:xfrm flipH="1">
            <a:off x="4365548" y="4243156"/>
            <a:ext cx="531600" cy="1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6"/>
          <p:cNvSpPr txBox="1"/>
          <p:nvPr/>
        </p:nvSpPr>
        <p:spPr>
          <a:xfrm rot="-334">
            <a:off x="4897148" y="3900106"/>
            <a:ext cx="30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Escolha a versão adequada ao seu </a:t>
            </a:r>
            <a:r>
              <a:rPr lang="pt-BR">
                <a:solidFill>
                  <a:srgbClr val="FF0000"/>
                </a:solidFill>
              </a:rPr>
              <a:t>sistema operacional </a:t>
            </a:r>
            <a:r>
              <a:rPr lang="pt-BR" sz="1200">
                <a:solidFill>
                  <a:srgbClr val="FF0000"/>
                </a:solidFill>
              </a:rPr>
              <a:t>(caso não seja selecionada automaticamente)</a:t>
            </a:r>
            <a:r>
              <a:rPr lang="pt-BR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11700" y="1456300"/>
            <a:ext cx="1061400" cy="41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1211275" y="1874800"/>
            <a:ext cx="301500" cy="3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64025"/>
            <a:ext cx="2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0" y="1142325"/>
            <a:ext cx="8383753" cy="268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 flipH="1">
            <a:off x="3290925" y="2517650"/>
            <a:ext cx="599700" cy="25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7"/>
          <p:cNvSpPr/>
          <p:nvPr/>
        </p:nvSpPr>
        <p:spPr>
          <a:xfrm>
            <a:off x="1829125" y="2517650"/>
            <a:ext cx="13674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5125475" y="2201300"/>
            <a:ext cx="2888100" cy="128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5033425" y="2140075"/>
            <a:ext cx="3061800" cy="127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64025"/>
            <a:ext cx="21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Anaconda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90175" y="718125"/>
            <a:ext cx="82050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vez instalado</a:t>
            </a:r>
            <a:r>
              <a:rPr lang="pt-BR" sz="1800"/>
              <a:t>, abra o ambiente de programação </a:t>
            </a:r>
            <a:r>
              <a:rPr b="1" lang="pt-BR" sz="1800"/>
              <a:t>Jupyter Notebook</a:t>
            </a:r>
            <a:r>
              <a:rPr lang="pt-BR" sz="1800"/>
              <a:t>:</a:t>
            </a:r>
            <a:r>
              <a:rPr lang="pt-BR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Windows,  </a:t>
            </a:r>
            <a:r>
              <a:rPr i="1" lang="pt-BR" sz="1800"/>
              <a:t>jupyter notebook</a:t>
            </a:r>
            <a:r>
              <a:rPr lang="pt-BR" sz="1800"/>
              <a:t> app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Linux ou MacOS, linha de comando "jupyter notebook" </a:t>
            </a: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25" y="1244350"/>
            <a:ext cx="768825" cy="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40050" y="2764375"/>
            <a:ext cx="2826900" cy="44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$&gt; jupyter notebook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59575" y="636725"/>
            <a:ext cx="820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O ambiente é semelhante a imagem abaixo:</a:t>
            </a:r>
            <a:endParaRPr sz="1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225"/>
            <a:ext cx="8839197" cy="330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59575" y="560525"/>
            <a:ext cx="820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New python notebook: New-&gt;Python 3</a:t>
            </a:r>
            <a:endParaRPr sz="18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225"/>
            <a:ext cx="8839198" cy="302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7248175" y="2781088"/>
            <a:ext cx="795900" cy="29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7105300" y="2267300"/>
            <a:ext cx="244800" cy="47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64025"/>
            <a:ext cx="31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jupyter notebook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59575" y="636725"/>
            <a:ext cx="82050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Jupyter notebook contém células onde se pode incluir texto or códigos python </a:t>
            </a:r>
            <a:endParaRPr sz="18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8625"/>
            <a:ext cx="8839201" cy="249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