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9" r:id="rId3"/>
    <p:sldId id="257" r:id="rId4"/>
    <p:sldId id="270" r:id="rId5"/>
    <p:sldId id="275" r:id="rId6"/>
    <p:sldId id="259" r:id="rId7"/>
    <p:sldId id="261" r:id="rId8"/>
    <p:sldId id="260" r:id="rId9"/>
    <p:sldId id="268" r:id="rId10"/>
    <p:sldId id="263" r:id="rId11"/>
    <p:sldId id="262" r:id="rId12"/>
    <p:sldId id="264" r:id="rId13"/>
    <p:sldId id="273" r:id="rId14"/>
    <p:sldId id="265" r:id="rId15"/>
    <p:sldId id="271" r:id="rId16"/>
    <p:sldId id="272" r:id="rId17"/>
    <p:sldId id="27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04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20D1-FA37-4EBC-92C3-1F2FFE1B0C9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4ED5-4691-49A1-AEAA-E2628D13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514-08CB-4AA3-BF7C-A0A795B4E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C12A9-42EE-4BB3-B71E-3C377A9C3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CIS 598 Final Presentation</a:t>
            </a:r>
          </a:p>
          <a:p>
            <a:r>
              <a:rPr lang="en-US" dirty="0"/>
              <a:t>Jacob Peterson</a:t>
            </a:r>
          </a:p>
        </p:txBody>
      </p:sp>
    </p:spTree>
    <p:extLst>
      <p:ext uri="{BB962C8B-B14F-4D97-AF65-F5344CB8AC3E}">
        <p14:creationId xmlns:p14="http://schemas.microsoft.com/office/powerpoint/2010/main" val="99347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25D-81E8-4F2A-B6B5-3403BCE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FF34D-5053-4543-95AE-225ED01D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201"/>
            <a:ext cx="5874026" cy="3803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A52AC-0662-4548-926B-ADEB133A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642"/>
            <a:ext cx="6096000" cy="39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DB39-2ED4-4953-B4E2-1E2572D0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8" y="307171"/>
            <a:ext cx="8610600" cy="1293028"/>
          </a:xfrm>
        </p:spPr>
        <p:txBody>
          <a:bodyPr/>
          <a:lstStyle/>
          <a:p>
            <a:r>
              <a:rPr lang="en-US" dirty="0"/>
              <a:t>Tile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57DC-0E17-403D-A4C2-8B5869A5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2035533"/>
            <a:ext cx="4578028" cy="4515296"/>
          </a:xfrm>
        </p:spPr>
        <p:txBody>
          <a:bodyPr/>
          <a:lstStyle/>
          <a:p>
            <a:r>
              <a:rPr lang="en-US" dirty="0"/>
              <a:t>Char grid size randomly generated</a:t>
            </a:r>
          </a:p>
          <a:p>
            <a:endParaRPr lang="en-US" dirty="0"/>
          </a:p>
          <a:p>
            <a:r>
              <a:rPr lang="en-US" dirty="0"/>
              <a:t>Player movements snap to tiles</a:t>
            </a:r>
          </a:p>
          <a:p>
            <a:endParaRPr lang="en-US" dirty="0"/>
          </a:p>
          <a:p>
            <a:r>
              <a:rPr lang="en-US" dirty="0"/>
              <a:t>Players exist and are drawn independently from grid (BoundingRectangle)</a:t>
            </a:r>
          </a:p>
          <a:p>
            <a:endParaRPr lang="en-US" dirty="0"/>
          </a:p>
          <a:p>
            <a:r>
              <a:rPr lang="en-US" dirty="0"/>
              <a:t>Speed mode changes how player move method is called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CD703-783D-4523-B7F6-1353F53F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5" y="1600199"/>
            <a:ext cx="7464885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B2E-85C0-4FB5-987A-C836FAD8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96202"/>
            <a:ext cx="8610600" cy="1293028"/>
          </a:xfrm>
        </p:spPr>
        <p:txBody>
          <a:bodyPr/>
          <a:lstStyle/>
          <a:p>
            <a:r>
              <a:rPr lang="en-US" dirty="0"/>
              <a:t>Musical element - Musescore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635-3A00-42D5-9470-5382D172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3" y="1154097"/>
            <a:ext cx="9268129" cy="57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4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B29A-43EB-4D92-B643-4BF3CC02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Musescore demo</a:t>
            </a:r>
          </a:p>
        </p:txBody>
      </p:sp>
    </p:spTree>
    <p:extLst>
      <p:ext uri="{BB962C8B-B14F-4D97-AF65-F5344CB8AC3E}">
        <p14:creationId xmlns:p14="http://schemas.microsoft.com/office/powerpoint/2010/main" val="344412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AD7A-AE21-4BF2-A838-8FE2559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09" y="639315"/>
            <a:ext cx="9357804" cy="1293028"/>
          </a:xfrm>
        </p:spPr>
        <p:txBody>
          <a:bodyPr/>
          <a:lstStyle/>
          <a:p>
            <a:r>
              <a:rPr lang="en-US" dirty="0"/>
              <a:t>Musical element – SongManager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D096-38CB-4072-81A2-80740BC3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271591" cy="4024125"/>
          </a:xfrm>
        </p:spPr>
        <p:txBody>
          <a:bodyPr/>
          <a:lstStyle/>
          <a:p>
            <a:r>
              <a:rPr lang="en-US" dirty="0"/>
              <a:t>Class that manages playlist of songs</a:t>
            </a:r>
          </a:p>
          <a:p>
            <a:endParaRPr lang="en-US" dirty="0"/>
          </a:p>
          <a:p>
            <a:r>
              <a:rPr lang="en-US" dirty="0"/>
              <a:t>Monogame Song class</a:t>
            </a:r>
          </a:p>
          <a:p>
            <a:endParaRPr lang="en-US" dirty="0"/>
          </a:p>
          <a:p>
            <a:r>
              <a:rPr lang="en-US" dirty="0"/>
              <a:t>Mode changes</a:t>
            </a:r>
          </a:p>
          <a:p>
            <a:endParaRPr lang="en-US" dirty="0"/>
          </a:p>
          <a:p>
            <a:r>
              <a:rPr lang="en-US" dirty="0"/>
              <a:t>Caesura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B767E-6BCB-48D5-B3EC-F585F2D3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63" y="2012503"/>
            <a:ext cx="50482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FBBB-FADC-4031-9C54-CC2C072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BF3A-1502-4531-A745-C3F19A67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72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players</a:t>
            </a:r>
          </a:p>
          <a:p>
            <a:r>
              <a:rPr lang="en-US" dirty="0"/>
              <a:t>Grid-like ‘board’, point system</a:t>
            </a:r>
          </a:p>
          <a:p>
            <a:r>
              <a:rPr lang="en-US" dirty="0"/>
              <a:t>Limited number of actions, capable of being replenished</a:t>
            </a:r>
          </a:p>
          <a:p>
            <a:r>
              <a:rPr lang="en-US" dirty="0"/>
              <a:t>Players leave behind a trail of their color</a:t>
            </a:r>
          </a:p>
          <a:p>
            <a:r>
              <a:rPr lang="en-US" dirty="0"/>
              <a:t>Moving entities eliminate players, create neutral squares, and drop value points and action points</a:t>
            </a:r>
          </a:p>
          <a:p>
            <a:r>
              <a:rPr lang="en-US" dirty="0"/>
              <a:t>Objective: First player to reach 500 points OR last player standing</a:t>
            </a:r>
          </a:p>
          <a:p>
            <a:r>
              <a:rPr lang="en-US" dirty="0"/>
              <a:t>Three songs that designate speed/mode of gameplay (switches on board)</a:t>
            </a:r>
          </a:p>
          <a:p>
            <a:pPr lvl="1"/>
            <a:r>
              <a:rPr lang="en-US" dirty="0"/>
              <a:t>Fast: constant required movement in a direction and forced use of action points</a:t>
            </a:r>
          </a:p>
          <a:p>
            <a:pPr lvl="1"/>
            <a:r>
              <a:rPr lang="en-US" dirty="0"/>
              <a:t>Medium: selective movement (tile by tile)</a:t>
            </a:r>
          </a:p>
          <a:p>
            <a:pPr lvl="1"/>
            <a:r>
              <a:rPr lang="en-US" dirty="0"/>
              <a:t>Slow: selective movement with higher costs, entities drop points less frequently</a:t>
            </a:r>
          </a:p>
          <a:p>
            <a:pPr lvl="1"/>
            <a:r>
              <a:rPr lang="en-US" dirty="0"/>
              <a:t>Different speeds reward different strategies and can be altered mid game to aid in strategy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9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83B-AD3B-4FE6-95A6-8C8E81B8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94A8-3B69-4AF9-818F-5A86A7E6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Caesura</a:t>
            </a:r>
          </a:p>
          <a:p>
            <a:pPr lvl="1"/>
            <a:r>
              <a:rPr lang="en-US" dirty="0"/>
              <a:t>Music stops at random</a:t>
            </a:r>
          </a:p>
          <a:p>
            <a:pPr lvl="1"/>
            <a:r>
              <a:rPr lang="en-US" dirty="0"/>
              <a:t>Adds tile count to players score</a:t>
            </a:r>
          </a:p>
          <a:p>
            <a:pPr lvl="1"/>
            <a:r>
              <a:rPr lang="en-US" dirty="0"/>
              <a:t>No action points used, players can only travel on their color of tile or entity tiles</a:t>
            </a:r>
          </a:p>
          <a:p>
            <a:pPr lvl="1"/>
            <a:r>
              <a:rPr lang="en-US" dirty="0"/>
              <a:t>Allows players to reposition, escape, rewards mobile players with more squares</a:t>
            </a:r>
          </a:p>
          <a:p>
            <a:r>
              <a:rPr lang="en-US" dirty="0"/>
              <a:t>Elements of chance</a:t>
            </a:r>
          </a:p>
          <a:p>
            <a:pPr lvl="1"/>
            <a:r>
              <a:rPr lang="en-US" dirty="0"/>
              <a:t>Randomly generated components (placement of objectives, board size)</a:t>
            </a:r>
          </a:p>
          <a:p>
            <a:pPr lvl="1"/>
            <a:r>
              <a:rPr lang="en-US" dirty="0"/>
              <a:t>Surprise, variety, reaction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Goal oriented (chase value points and action points, attempt to end game)</a:t>
            </a:r>
          </a:p>
          <a:p>
            <a:pPr lvl="1"/>
            <a:r>
              <a:rPr lang="en-US" dirty="0"/>
              <a:t>Aggressive (go after players with lower point values and force them out of movement points)</a:t>
            </a:r>
          </a:p>
          <a:p>
            <a:pPr lvl="1"/>
            <a:r>
              <a:rPr lang="en-US" dirty="0"/>
              <a:t>Survival (outlast opponents, survive till end of game, hoard action points)</a:t>
            </a:r>
          </a:p>
          <a:p>
            <a:pPr lvl="1"/>
            <a:r>
              <a:rPr lang="en-US" dirty="0"/>
              <a:t>Strategies can vary based on board size, placement of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44EE-6273-4B35-907C-69662B46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7CFE-42B6-4A7F-9611-C9423B9B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63" y="1958009"/>
            <a:ext cx="7128474" cy="460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3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E857-798D-4464-BBAE-0AE1D917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33F1-713C-4AE8-BEBA-776D3DE5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4 player functionality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Smarter entity movements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advanced menu with rule page, 4 player selection,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 obstacles on board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Improved graphics?</a:t>
            </a:r>
          </a:p>
        </p:txBody>
      </p:sp>
    </p:spTree>
    <p:extLst>
      <p:ext uri="{BB962C8B-B14F-4D97-AF65-F5344CB8AC3E}">
        <p14:creationId xmlns:p14="http://schemas.microsoft.com/office/powerpoint/2010/main" val="301667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5CC0-37D7-47DC-9D84-FB8D1315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E2B2-9B77-442F-8919-25690F31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15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E3B8-49F8-403A-99CC-69B53AE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&amp; Background[1]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C28A-B916-4CE6-A6BC-B0BDEC15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34" y="219062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Love for strategy games/problem solving/quick thinking</a:t>
            </a:r>
          </a:p>
          <a:p>
            <a:endParaRPr lang="en-US" dirty="0"/>
          </a:p>
          <a:p>
            <a:r>
              <a:rPr lang="en-US" dirty="0"/>
              <a:t>Intro to Game Design course last semester</a:t>
            </a:r>
          </a:p>
          <a:p>
            <a:endParaRPr lang="en-US" dirty="0"/>
          </a:p>
          <a:p>
            <a:r>
              <a:rPr lang="en-US" dirty="0"/>
              <a:t>The Art of Game Design: A Book of Lenses – Jesse Schell</a:t>
            </a:r>
          </a:p>
          <a:p>
            <a:pPr lvl="1"/>
            <a:r>
              <a:rPr lang="en-US" dirty="0"/>
              <a:t>Approach from direction of a creative director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Colorful, tile-based board (Tetris, Blokus)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The Art of Game Design: A Book of Lenses, Third Edition 3, Schell, Jesse,  eBook - Amazon.com">
            <a:extLst>
              <a:ext uri="{FF2B5EF4-FFF2-40B4-BE49-F238E27FC236}">
                <a16:creationId xmlns:a16="http://schemas.microsoft.com/office/drawing/2014/main" id="{DDDDCF63-A658-482A-A9CA-ECC0F3AA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970" y="3942851"/>
            <a:ext cx="1512778" cy="18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ess.com - Play Chess Online - Free Games">
            <a:extLst>
              <a:ext uri="{FF2B5EF4-FFF2-40B4-BE49-F238E27FC236}">
                <a16:creationId xmlns:a16="http://schemas.microsoft.com/office/drawing/2014/main" id="{A453D2D1-A344-49AE-90C9-4F703403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19" y="1771526"/>
            <a:ext cx="1771681" cy="1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07F-8EAA-406F-ADF7-A6EF7F6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&amp; background[2]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7B12-1EC0-459D-A109-A0DA301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206950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de-emphasized graphics</a:t>
            </a:r>
          </a:p>
          <a:p>
            <a:endParaRPr lang="en-US" dirty="0"/>
          </a:p>
          <a:p>
            <a:r>
              <a:rPr lang="en-US" dirty="0"/>
              <a:t>Love for music</a:t>
            </a:r>
          </a:p>
          <a:p>
            <a:endParaRPr lang="en-US" dirty="0"/>
          </a:p>
          <a:p>
            <a:r>
              <a:rPr lang="en-US" dirty="0"/>
              <a:t>Combine music and gameplay</a:t>
            </a:r>
          </a:p>
          <a:p>
            <a:endParaRPr lang="en-US" dirty="0"/>
          </a:p>
          <a:p>
            <a:r>
              <a:rPr lang="en-US" dirty="0"/>
              <a:t>Caesura: a break, pause, or interruption in the normal tempo of a composition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4" descr="Caesura – The No-Tryout Solo | Cat Rotator's Quarterly">
            <a:extLst>
              <a:ext uri="{FF2B5EF4-FFF2-40B4-BE49-F238E27FC236}">
                <a16:creationId xmlns:a16="http://schemas.microsoft.com/office/drawing/2014/main" id="{278F926D-86D6-41EC-923A-F93CE224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85" y="242501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8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CCEB-F8DF-4EC5-976F-F3842A32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AA8BA-E20E-4855-8C25-3B595B67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79" y="1906210"/>
            <a:ext cx="7128474" cy="4600823"/>
          </a:xfrm>
          <a:prstGeom prst="rect">
            <a:avLst/>
          </a:prstGeom>
        </p:spPr>
      </p:pic>
      <p:pic>
        <p:nvPicPr>
          <p:cNvPr id="13" name="Content Placeholder 12" descr="A picture containing text, sign, clock&#10;&#10;Description automatically generated">
            <a:extLst>
              <a:ext uri="{FF2B5EF4-FFF2-40B4-BE49-F238E27FC236}">
                <a16:creationId xmlns:a16="http://schemas.microsoft.com/office/drawing/2014/main" id="{AA65A04D-FF5D-444D-9FD9-839DFB205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66" y="5704742"/>
            <a:ext cx="3086100" cy="5715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755E13-60AD-49C5-9443-29E59819776A}"/>
              </a:ext>
            </a:extLst>
          </p:cNvPr>
          <p:cNvSpPr txBox="1"/>
          <p:nvPr/>
        </p:nvSpPr>
        <p:spPr>
          <a:xfrm>
            <a:off x="239697" y="1819922"/>
            <a:ext cx="4367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Tile based strategy game utilizing C# scripts, Monogame, XNA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tiles on a board and monitor movement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controlled “entities” act as obstacles and also drop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FE90-EE9E-4134-B796-5830F397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BBE8-78D5-4E80-BD25-D18ABBA3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from the perspective of a game designer</a:t>
            </a:r>
          </a:p>
          <a:p>
            <a:endParaRPr lang="en-US" dirty="0"/>
          </a:p>
          <a:p>
            <a:r>
              <a:rPr lang="en-US" dirty="0"/>
              <a:t>Appeal to a wide audience</a:t>
            </a:r>
          </a:p>
          <a:p>
            <a:endParaRPr lang="en-US" dirty="0"/>
          </a:p>
          <a:p>
            <a:r>
              <a:rPr lang="en-US" dirty="0"/>
              <a:t>Board game/video game</a:t>
            </a:r>
          </a:p>
          <a:p>
            <a:endParaRPr lang="en-US" dirty="0"/>
          </a:p>
          <a:p>
            <a:r>
              <a:rPr lang="en-US" dirty="0"/>
              <a:t>Compose entire soundtrack to suit game</a:t>
            </a:r>
          </a:p>
          <a:p>
            <a:endParaRPr lang="en-US" dirty="0"/>
          </a:p>
          <a:p>
            <a:r>
              <a:rPr lang="en-US" dirty="0"/>
              <a:t>De-emphasized art, focus on creative and engaging gameplay</a:t>
            </a:r>
          </a:p>
        </p:txBody>
      </p:sp>
    </p:spTree>
    <p:extLst>
      <p:ext uri="{BB962C8B-B14F-4D97-AF65-F5344CB8AC3E}">
        <p14:creationId xmlns:p14="http://schemas.microsoft.com/office/powerpoint/2010/main" val="331260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CAA6-AE1E-4BF9-9C72-A697A4EA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pic>
        <p:nvPicPr>
          <p:cNvPr id="1026" name="Picture 2" descr="Over 15 indie games hitting Switch in 2018 that utilize MonoGame |  GoNintendo">
            <a:extLst>
              <a:ext uri="{FF2B5EF4-FFF2-40B4-BE49-F238E27FC236}">
                <a16:creationId xmlns:a16="http://schemas.microsoft.com/office/drawing/2014/main" id="{2EFB9E12-C7E6-457E-955D-5E2314C2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29" y="411828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XNA - Wikipedia">
            <a:extLst>
              <a:ext uri="{FF2B5EF4-FFF2-40B4-BE49-F238E27FC236}">
                <a16:creationId xmlns:a16="http://schemas.microsoft.com/office/drawing/2014/main" id="{F1663765-387F-4B74-A99B-3EDE6647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1493043"/>
            <a:ext cx="5715000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s and Graphics | MuseScore">
            <a:extLst>
              <a:ext uri="{FF2B5EF4-FFF2-40B4-BE49-F238E27FC236}">
                <a16:creationId xmlns:a16="http://schemas.microsoft.com/office/drawing/2014/main" id="{F1C00F0C-29CA-466D-ABD2-A7AA564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82" y="3429000"/>
            <a:ext cx="2813358" cy="28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ilart - Free Online Art Community and Pixel Art Tool">
            <a:extLst>
              <a:ext uri="{FF2B5EF4-FFF2-40B4-BE49-F238E27FC236}">
                <a16:creationId xmlns:a16="http://schemas.microsoft.com/office/drawing/2014/main" id="{34C56D99-FF89-4354-A6FF-3B5F2191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426243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D3E17D46-AB92-4E7E-8AF0-6D57A9E2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6" y="1914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C4CF-6A39-4723-AB1C-D52B89D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D3612-7DE1-4A9B-B30A-3F05FEFD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19" y="1868087"/>
            <a:ext cx="5095875" cy="4600575"/>
          </a:xfrm>
          <a:prstGeom prst="rect">
            <a:avLst/>
          </a:prstGeom>
        </p:spPr>
      </p:pic>
      <p:pic>
        <p:nvPicPr>
          <p:cNvPr id="1026" name="Picture 2" descr="Game loop in MonoGame">
            <a:extLst>
              <a:ext uri="{FF2B5EF4-FFF2-40B4-BE49-F238E27FC236}">
                <a16:creationId xmlns:a16="http://schemas.microsoft.com/office/drawing/2014/main" id="{5A6A21F4-37AF-4D7F-A0AF-341D2405D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69" y="1595614"/>
            <a:ext cx="1481140" cy="514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D303-5192-4018-B09A-827E8BD5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D55B0-4A87-4E23-A144-BB559129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57" y="1605899"/>
            <a:ext cx="8914486" cy="52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2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58DB-F25C-46C1-AC5C-C48233F6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Content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36DF-B73E-4519-A66C-6622975C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9" y="2194560"/>
            <a:ext cx="5989213" cy="4024125"/>
          </a:xfrm>
        </p:spPr>
        <p:txBody>
          <a:bodyPr>
            <a:normAutofit/>
          </a:bodyPr>
          <a:lstStyle/>
          <a:p>
            <a:r>
              <a:rPr lang="en-US" dirty="0"/>
              <a:t>Used for organizing and building external content for Monogame use</a:t>
            </a:r>
          </a:p>
          <a:p>
            <a:endParaRPr lang="en-US" dirty="0"/>
          </a:p>
          <a:p>
            <a:r>
              <a:rPr lang="en-US" dirty="0"/>
              <a:t>Importing graphic elements and audio elements</a:t>
            </a:r>
          </a:p>
          <a:p>
            <a:endParaRPr lang="en-US" dirty="0"/>
          </a:p>
          <a:p>
            <a:r>
              <a:rPr lang="en-US" dirty="0" err="1"/>
              <a:t>Content.Load</a:t>
            </a:r>
            <a:r>
              <a:rPr lang="en-US" dirty="0"/>
              <a:t>&lt;</a:t>
            </a:r>
            <a:r>
              <a:rPr lang="en-US" dirty="0" err="1"/>
              <a:t>ContentType</a:t>
            </a:r>
            <a:r>
              <a:rPr lang="en-US" dirty="0"/>
              <a:t>&gt;(“name”)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97E86-AB6F-41B7-84A5-0D1F7351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13" y="2194560"/>
            <a:ext cx="5816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1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533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</vt:lpstr>
      <vt:lpstr>Vapor Trail</vt:lpstr>
      <vt:lpstr>Caesura</vt:lpstr>
      <vt:lpstr>Inspiration &amp; Background[1]</vt:lpstr>
      <vt:lpstr>Inspiration &amp; background[2]</vt:lpstr>
      <vt:lpstr>What is it?</vt:lpstr>
      <vt:lpstr>Goals</vt:lpstr>
      <vt:lpstr>Tools list</vt:lpstr>
      <vt:lpstr>Game Structure</vt:lpstr>
      <vt:lpstr>Class Diagram</vt:lpstr>
      <vt:lpstr>Content Pipeline</vt:lpstr>
      <vt:lpstr>Tile System</vt:lpstr>
      <vt:lpstr>Tile System</vt:lpstr>
      <vt:lpstr>Musical element - Musescore</vt:lpstr>
      <vt:lpstr>Musescore demo</vt:lpstr>
      <vt:lpstr>Musical element – SongManager </vt:lpstr>
      <vt:lpstr>Gameplay[1]</vt:lpstr>
      <vt:lpstr>Gameplay[2]</vt:lpstr>
      <vt:lpstr>Game demo</vt:lpstr>
      <vt:lpstr>For 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Caesura</dc:title>
  <dc:creator>Jacob Peterson</dc:creator>
  <cp:lastModifiedBy>Jacob Peterson</cp:lastModifiedBy>
  <cp:revision>23</cp:revision>
  <dcterms:created xsi:type="dcterms:W3CDTF">2020-11-06T02:53:28Z</dcterms:created>
  <dcterms:modified xsi:type="dcterms:W3CDTF">2020-12-10T19:46:14Z</dcterms:modified>
</cp:coreProperties>
</file>