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7" d="100"/>
          <a:sy n="77" d="100"/>
        </p:scale>
        <p:origin x="77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04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20D1-FA37-4EBC-92C3-1F2FFE1B0C9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514-08CB-4AA3-BF7C-A0A795B4E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C12A9-42EE-4BB3-B71E-3C377A9C3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CIS 598 Design Presentation</a:t>
            </a:r>
          </a:p>
          <a:p>
            <a:r>
              <a:rPr lang="en-US" dirty="0"/>
              <a:t>Jacob Peterson</a:t>
            </a:r>
          </a:p>
        </p:txBody>
      </p:sp>
    </p:spTree>
    <p:extLst>
      <p:ext uri="{BB962C8B-B14F-4D97-AF65-F5344CB8AC3E}">
        <p14:creationId xmlns:p14="http://schemas.microsoft.com/office/powerpoint/2010/main" val="99347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2E-85C0-4FB5-987A-C836FAD8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96202"/>
            <a:ext cx="8610600" cy="1293028"/>
          </a:xfrm>
        </p:spPr>
        <p:txBody>
          <a:bodyPr/>
          <a:lstStyle/>
          <a:p>
            <a:r>
              <a:rPr lang="en-US" dirty="0"/>
              <a:t>Musical element - Musescore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635-3A00-42D5-9470-5382D172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3" y="1154097"/>
            <a:ext cx="9268129" cy="57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AD7A-AE21-4BF2-A838-8FE2559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09" y="639315"/>
            <a:ext cx="9357804" cy="1293028"/>
          </a:xfrm>
        </p:spPr>
        <p:txBody>
          <a:bodyPr/>
          <a:lstStyle/>
          <a:p>
            <a:r>
              <a:rPr lang="en-US" dirty="0"/>
              <a:t>Musical element – SongManager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D096-38CB-4072-81A2-80740BC3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271591" cy="4024125"/>
          </a:xfrm>
        </p:spPr>
        <p:txBody>
          <a:bodyPr/>
          <a:lstStyle/>
          <a:p>
            <a:r>
              <a:rPr lang="en-US" dirty="0"/>
              <a:t>Class that manages playlist of songs</a:t>
            </a:r>
          </a:p>
          <a:p>
            <a:endParaRPr lang="en-US" dirty="0"/>
          </a:p>
          <a:p>
            <a:r>
              <a:rPr lang="en-US" dirty="0"/>
              <a:t>Monogame Song class</a:t>
            </a:r>
          </a:p>
          <a:p>
            <a:endParaRPr lang="en-US" dirty="0"/>
          </a:p>
          <a:p>
            <a:r>
              <a:rPr lang="en-US" dirty="0"/>
              <a:t>Mode changes</a:t>
            </a:r>
          </a:p>
          <a:p>
            <a:endParaRPr lang="en-US" dirty="0"/>
          </a:p>
          <a:p>
            <a:r>
              <a:rPr lang="en-US" dirty="0"/>
              <a:t>Caesura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17F52-BB3F-4802-ACA1-80C8884B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11" y="1487836"/>
            <a:ext cx="3666170" cy="53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E857-798D-4464-BBAE-0AE1D917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33F1-713C-4AE8-BEBA-776D3DE5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 system and scoring implementations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Entity movements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Menu functionality (character selection, custom board elements)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Cleaning up of visual elements (smooth tile movement, graphics, etc.)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Testing and refactoring using Schell AOGD</a:t>
            </a:r>
          </a:p>
        </p:txBody>
      </p:sp>
    </p:spTree>
    <p:extLst>
      <p:ext uri="{BB962C8B-B14F-4D97-AF65-F5344CB8AC3E}">
        <p14:creationId xmlns:p14="http://schemas.microsoft.com/office/powerpoint/2010/main" val="301667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5CC0-37D7-47DC-9D84-FB8D1315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E2B2-9B77-442F-8919-25690F31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15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07F-8EAA-406F-ADF7-A6EF7F6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7B12-1EC0-459D-A109-A0DA301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2069502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Tile based strategy game utilizing C# scripts, Monogame, XNA framework</a:t>
            </a:r>
          </a:p>
          <a:p>
            <a:endParaRPr lang="en-US" dirty="0"/>
          </a:p>
          <a:p>
            <a:r>
              <a:rPr lang="en-US" dirty="0"/>
              <a:t>Capture tiles on a board and monitor movement costs</a:t>
            </a:r>
          </a:p>
          <a:p>
            <a:endParaRPr lang="en-US" dirty="0"/>
          </a:p>
          <a:p>
            <a:r>
              <a:rPr lang="en-US" dirty="0"/>
              <a:t>Combine music and gameplay, de-emphasized graphics</a:t>
            </a:r>
          </a:p>
          <a:p>
            <a:endParaRPr lang="en-US" dirty="0"/>
          </a:p>
          <a:p>
            <a:r>
              <a:rPr lang="en-US" dirty="0"/>
              <a:t>Caesura: a break, pause, or interruption in the normal tempo of a composition</a:t>
            </a:r>
          </a:p>
          <a:p>
            <a:endParaRPr lang="en-US" dirty="0"/>
          </a:p>
          <a:p>
            <a:r>
              <a:rPr lang="en-US" dirty="0"/>
              <a:t>The Art of Game Design: A Book of Lenses – Jesse Schell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The Art of Game Design: A Book of Lenses, Third Edition 3, Schell, Jesse,  eBook - Amazon.com">
            <a:extLst>
              <a:ext uri="{FF2B5EF4-FFF2-40B4-BE49-F238E27FC236}">
                <a16:creationId xmlns:a16="http://schemas.microsoft.com/office/drawing/2014/main" id="{9B556340-635B-4F29-BE6F-333115F0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76" y="4221377"/>
            <a:ext cx="1512778" cy="18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esura – The No-Tryout Solo | Cat Rotator's Quarterly">
            <a:extLst>
              <a:ext uri="{FF2B5EF4-FFF2-40B4-BE49-F238E27FC236}">
                <a16:creationId xmlns:a16="http://schemas.microsoft.com/office/drawing/2014/main" id="{278F926D-86D6-41EC-923A-F93CE224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85" y="242501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CAA6-AE1E-4BF9-9C72-A697A4EA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pic>
        <p:nvPicPr>
          <p:cNvPr id="1026" name="Picture 2" descr="Over 15 indie games hitting Switch in 2018 that utilize MonoGame |  GoNintendo">
            <a:extLst>
              <a:ext uri="{FF2B5EF4-FFF2-40B4-BE49-F238E27FC236}">
                <a16:creationId xmlns:a16="http://schemas.microsoft.com/office/drawing/2014/main" id="{2EFB9E12-C7E6-457E-955D-5E2314C2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29" y="411828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XNA - Wikipedia">
            <a:extLst>
              <a:ext uri="{FF2B5EF4-FFF2-40B4-BE49-F238E27FC236}">
                <a16:creationId xmlns:a16="http://schemas.microsoft.com/office/drawing/2014/main" id="{F1663765-387F-4B74-A99B-3EDE6647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1493043"/>
            <a:ext cx="5715000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s and Graphics | MuseScore">
            <a:extLst>
              <a:ext uri="{FF2B5EF4-FFF2-40B4-BE49-F238E27FC236}">
                <a16:creationId xmlns:a16="http://schemas.microsoft.com/office/drawing/2014/main" id="{F1C00F0C-29CA-466D-ABD2-A7AA564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82" y="3429000"/>
            <a:ext cx="2813358" cy="28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ilart - Free Online Art Community and Pixel Art Tool">
            <a:extLst>
              <a:ext uri="{FF2B5EF4-FFF2-40B4-BE49-F238E27FC236}">
                <a16:creationId xmlns:a16="http://schemas.microsoft.com/office/drawing/2014/main" id="{34C56D99-FF89-4354-A6FF-3B5F2191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426243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D3E17D46-AB92-4E7E-8AF0-6D57A9E2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6" y="1914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A52F-A6BC-4821-B8CE-E512BE9A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2D35-E25D-4270-935F-102F8030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Randomized grid board elements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Multiple players with movement and tile capture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BoundingRectangle class and collision detection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Entire soundtrack composed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SongManager class implemented (Caesura and song switching)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C4CF-6A39-4723-AB1C-D52B89D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D3612-7DE1-4A9B-B30A-3F05FEFD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19" y="1868087"/>
            <a:ext cx="5095875" cy="4600575"/>
          </a:xfrm>
          <a:prstGeom prst="rect">
            <a:avLst/>
          </a:prstGeom>
        </p:spPr>
      </p:pic>
      <p:pic>
        <p:nvPicPr>
          <p:cNvPr id="1026" name="Picture 2" descr="Game loop in MonoGame">
            <a:extLst>
              <a:ext uri="{FF2B5EF4-FFF2-40B4-BE49-F238E27FC236}">
                <a16:creationId xmlns:a16="http://schemas.microsoft.com/office/drawing/2014/main" id="{5A6A21F4-37AF-4D7F-A0AF-341D2405D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69" y="1595614"/>
            <a:ext cx="1481140" cy="514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D303-5192-4018-B09A-827E8BD5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D55B0-4A87-4E23-A144-BB559129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57" y="1605899"/>
            <a:ext cx="8914486" cy="52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58DB-F25C-46C1-AC5C-C48233F6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Content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36DF-B73E-4519-A66C-6622975C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9" y="2194560"/>
            <a:ext cx="5989213" cy="4024125"/>
          </a:xfrm>
        </p:spPr>
        <p:txBody>
          <a:bodyPr>
            <a:normAutofit/>
          </a:bodyPr>
          <a:lstStyle/>
          <a:p>
            <a:r>
              <a:rPr lang="en-US" dirty="0"/>
              <a:t>Used for organizing and building external content for Monogame use</a:t>
            </a:r>
          </a:p>
          <a:p>
            <a:endParaRPr lang="en-US" dirty="0"/>
          </a:p>
          <a:p>
            <a:r>
              <a:rPr lang="en-US" dirty="0"/>
              <a:t>Importing graphic elements and audio elements</a:t>
            </a:r>
          </a:p>
          <a:p>
            <a:endParaRPr lang="en-US" dirty="0"/>
          </a:p>
          <a:p>
            <a:r>
              <a:rPr lang="en-US" dirty="0" err="1"/>
              <a:t>Content.Load</a:t>
            </a:r>
            <a:r>
              <a:rPr lang="en-US" dirty="0"/>
              <a:t>&lt;</a:t>
            </a:r>
            <a:r>
              <a:rPr lang="en-US" dirty="0" err="1"/>
              <a:t>ContentType</a:t>
            </a:r>
            <a:r>
              <a:rPr lang="en-US" dirty="0"/>
              <a:t>&gt;(“name”)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97E86-AB6F-41B7-84A5-0D1F7351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13" y="2194560"/>
            <a:ext cx="5816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DB39-2ED4-4953-B4E2-1E2572D0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307171"/>
            <a:ext cx="8610600" cy="1293028"/>
          </a:xfrm>
        </p:spPr>
        <p:txBody>
          <a:bodyPr/>
          <a:lstStyle/>
          <a:p>
            <a:r>
              <a:rPr lang="en-US" dirty="0"/>
              <a:t>Tile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57DC-0E17-403D-A4C2-8B5869A5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2035533"/>
            <a:ext cx="4578028" cy="4515296"/>
          </a:xfrm>
        </p:spPr>
        <p:txBody>
          <a:bodyPr/>
          <a:lstStyle/>
          <a:p>
            <a:r>
              <a:rPr lang="en-US" dirty="0"/>
              <a:t>Char grid size randomly generated</a:t>
            </a:r>
          </a:p>
          <a:p>
            <a:endParaRPr lang="en-US" dirty="0"/>
          </a:p>
          <a:p>
            <a:r>
              <a:rPr lang="en-US" dirty="0"/>
              <a:t>Player movements snap to tiles</a:t>
            </a:r>
          </a:p>
          <a:p>
            <a:endParaRPr lang="en-US" dirty="0"/>
          </a:p>
          <a:p>
            <a:r>
              <a:rPr lang="en-US" dirty="0"/>
              <a:t>Players exist and are drawn independently from grid (BoundingRectangle)</a:t>
            </a:r>
          </a:p>
          <a:p>
            <a:endParaRPr lang="en-US" dirty="0"/>
          </a:p>
          <a:p>
            <a:r>
              <a:rPr lang="en-US" dirty="0"/>
              <a:t>Speed mode changes how player move method is called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CD703-783D-4523-B7F6-1353F53F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5" y="1600199"/>
            <a:ext cx="746488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25D-81E8-4F2A-B6B5-3403BCE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FF34D-5053-4543-95AE-225ED01D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201"/>
            <a:ext cx="5874026" cy="3803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A52AC-0662-4548-926B-ADEB133A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642"/>
            <a:ext cx="6096000" cy="39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35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231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Caesura</vt:lpstr>
      <vt:lpstr>A Quick Reminder!</vt:lpstr>
      <vt:lpstr>Tools list</vt:lpstr>
      <vt:lpstr>Progress SO Far</vt:lpstr>
      <vt:lpstr>Game Structure</vt:lpstr>
      <vt:lpstr>Class Diagram</vt:lpstr>
      <vt:lpstr>Content Pipeline</vt:lpstr>
      <vt:lpstr>Tile System</vt:lpstr>
      <vt:lpstr>Tile System</vt:lpstr>
      <vt:lpstr>Musical element - Musescore</vt:lpstr>
      <vt:lpstr>Musical element – SongManager </vt:lpstr>
      <vt:lpstr>To Do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Caesura</dc:title>
  <dc:creator>Jacob Peterson</dc:creator>
  <cp:lastModifiedBy>Jacob Peterson</cp:lastModifiedBy>
  <cp:revision>12</cp:revision>
  <dcterms:created xsi:type="dcterms:W3CDTF">2020-11-06T02:53:28Z</dcterms:created>
  <dcterms:modified xsi:type="dcterms:W3CDTF">2020-11-06T17:13:31Z</dcterms:modified>
</cp:coreProperties>
</file>