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1" r:id="rId4"/>
    <p:sldId id="264" r:id="rId5"/>
    <p:sldId id="266" r:id="rId6"/>
    <p:sldId id="258" r:id="rId7"/>
    <p:sldId id="259" r:id="rId8"/>
    <p:sldId id="260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09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7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7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2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9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CE6B3-E1D0-4D10-A10D-4D4B45F4F1C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30DC-4A2A-4530-BCB1-7BFDBFA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21F1-A337-41D9-8E2C-357190438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15645-6740-4C8D-8CFB-943CC0A57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CIS 598 Project Overview and Requirements Presentation</a:t>
            </a:r>
          </a:p>
          <a:p>
            <a:r>
              <a:rPr lang="en-US" dirty="0"/>
              <a:t>Jacob Peterson</a:t>
            </a:r>
          </a:p>
        </p:txBody>
      </p:sp>
    </p:spTree>
    <p:extLst>
      <p:ext uri="{BB962C8B-B14F-4D97-AF65-F5344CB8AC3E}">
        <p14:creationId xmlns:p14="http://schemas.microsoft.com/office/powerpoint/2010/main" val="190944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C03A-B609-41DC-B408-5A9B1302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C6C0-AB0E-4BCF-B68F-2B260D54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1900"/>
            <a:ext cx="10820400" cy="44992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OCTOBER:</a:t>
            </a:r>
          </a:p>
          <a:p>
            <a:pPr lvl="1"/>
            <a:r>
              <a:rPr lang="en-US" dirty="0"/>
              <a:t>Random board generation</a:t>
            </a:r>
          </a:p>
          <a:p>
            <a:pPr lvl="1"/>
            <a:r>
              <a:rPr lang="en-US" dirty="0"/>
              <a:t>Sketches of soundtrack</a:t>
            </a:r>
          </a:p>
          <a:p>
            <a:pPr lvl="1"/>
            <a:r>
              <a:rPr lang="en-US" dirty="0"/>
              <a:t>Main menu functionality</a:t>
            </a:r>
          </a:p>
          <a:p>
            <a:pPr lvl="1"/>
            <a:r>
              <a:rPr lang="en-US" dirty="0"/>
              <a:t>Agents moving within board</a:t>
            </a:r>
          </a:p>
          <a:p>
            <a:r>
              <a:rPr lang="en-US" dirty="0"/>
              <a:t>NOVEMBER:</a:t>
            </a:r>
          </a:p>
          <a:p>
            <a:pPr lvl="1"/>
            <a:r>
              <a:rPr lang="en-US" dirty="0"/>
              <a:t>Value and action points generated on board</a:t>
            </a:r>
          </a:p>
          <a:p>
            <a:pPr lvl="1"/>
            <a:r>
              <a:rPr lang="en-US" dirty="0"/>
              <a:t>3 movement speeds implemented</a:t>
            </a:r>
          </a:p>
          <a:p>
            <a:pPr lvl="1"/>
            <a:r>
              <a:rPr lang="en-US" dirty="0"/>
              <a:t>Soundtrack completion</a:t>
            </a:r>
          </a:p>
          <a:p>
            <a:pPr lvl="1"/>
            <a:r>
              <a:rPr lang="en-US" dirty="0"/>
              <a:t>Caesura functionality</a:t>
            </a:r>
          </a:p>
          <a:p>
            <a:pPr lvl="1"/>
            <a:r>
              <a:rPr lang="en-US" dirty="0"/>
              <a:t>Bug fixing</a:t>
            </a:r>
          </a:p>
          <a:p>
            <a:r>
              <a:rPr lang="en-US" dirty="0"/>
              <a:t>DECEMBER:</a:t>
            </a:r>
          </a:p>
          <a:p>
            <a:pPr lvl="1"/>
            <a:r>
              <a:rPr lang="en-US" dirty="0"/>
              <a:t>Win conditions fully implemented</a:t>
            </a:r>
          </a:p>
          <a:p>
            <a:pPr lvl="1"/>
            <a:r>
              <a:rPr lang="en-US" dirty="0"/>
              <a:t>Playtesting/balance</a:t>
            </a:r>
          </a:p>
          <a:p>
            <a:pPr lvl="1"/>
            <a:r>
              <a:rPr lang="en-US" dirty="0"/>
              <a:t>Final presentation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B805-5BD7-404E-A1B1-C5344910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27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E3B8-49F8-403A-99CC-69B53AE0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C28A-B916-4CE6-A6BC-B0BDEC15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34" y="2190620"/>
            <a:ext cx="10820400" cy="4024125"/>
          </a:xfrm>
        </p:spPr>
        <p:txBody>
          <a:bodyPr/>
          <a:lstStyle/>
          <a:p>
            <a:r>
              <a:rPr lang="en-US" dirty="0"/>
              <a:t>The Art of Game Design: A Book of Lenses – Jesse Schell</a:t>
            </a:r>
          </a:p>
          <a:p>
            <a:endParaRPr lang="en-US" dirty="0"/>
          </a:p>
          <a:p>
            <a:r>
              <a:rPr lang="en-US" dirty="0"/>
              <a:t>Music + gameplay</a:t>
            </a:r>
          </a:p>
          <a:p>
            <a:endParaRPr lang="en-US" dirty="0"/>
          </a:p>
          <a:p>
            <a:r>
              <a:rPr lang="en-US" dirty="0"/>
              <a:t>Caesura: a break, pause, or interruption in the normal tempo of a composition</a:t>
            </a:r>
          </a:p>
          <a:p>
            <a:endParaRPr lang="en-US" dirty="0"/>
          </a:p>
          <a:p>
            <a:r>
              <a:rPr lang="en-US" dirty="0"/>
              <a:t>Love for strategy games/problem solving/quick thinking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The Art of Game Design: A Book of Lenses, Third Edition 3, Schell, Jesse,  eBook - Amazon.com">
            <a:extLst>
              <a:ext uri="{FF2B5EF4-FFF2-40B4-BE49-F238E27FC236}">
                <a16:creationId xmlns:a16="http://schemas.microsoft.com/office/drawing/2014/main" id="{DDDDCF63-A658-482A-A9CA-ECC0F3AA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422" y="1743181"/>
            <a:ext cx="1512778" cy="18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esura – The No-Tryout Solo | Cat Rotator's Quarterly">
            <a:extLst>
              <a:ext uri="{FF2B5EF4-FFF2-40B4-BE49-F238E27FC236}">
                <a16:creationId xmlns:a16="http://schemas.microsoft.com/office/drawing/2014/main" id="{98E59F35-6296-45B5-B3C8-0A3F16E4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185" y="3615431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ess.com - Play Chess Online - Free Games">
            <a:extLst>
              <a:ext uri="{FF2B5EF4-FFF2-40B4-BE49-F238E27FC236}">
                <a16:creationId xmlns:a16="http://schemas.microsoft.com/office/drawing/2014/main" id="{A453D2D1-A344-49AE-90C9-4F7034037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970" y="4963749"/>
            <a:ext cx="1771681" cy="1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1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FE90-EE9E-4134-B796-5830F397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BBE8-78D5-4E80-BD25-D18ABBA3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from the perspective of a game designer</a:t>
            </a:r>
          </a:p>
          <a:p>
            <a:endParaRPr lang="en-US" dirty="0"/>
          </a:p>
          <a:p>
            <a:r>
              <a:rPr lang="en-US" dirty="0"/>
              <a:t>Appeal to a wide audience</a:t>
            </a:r>
          </a:p>
          <a:p>
            <a:endParaRPr lang="en-US" dirty="0"/>
          </a:p>
          <a:p>
            <a:r>
              <a:rPr lang="en-US" dirty="0"/>
              <a:t>Board game/video game</a:t>
            </a:r>
          </a:p>
          <a:p>
            <a:endParaRPr lang="en-US" dirty="0"/>
          </a:p>
          <a:p>
            <a:r>
              <a:rPr lang="en-US" dirty="0"/>
              <a:t>Compose entire soundtrack to suit game</a:t>
            </a:r>
          </a:p>
          <a:p>
            <a:endParaRPr lang="en-US" dirty="0"/>
          </a:p>
          <a:p>
            <a:r>
              <a:rPr lang="en-US" dirty="0"/>
              <a:t>De-emphasized art, focus on creative and engaging gameplay</a:t>
            </a:r>
          </a:p>
        </p:txBody>
      </p:sp>
    </p:spTree>
    <p:extLst>
      <p:ext uri="{BB962C8B-B14F-4D97-AF65-F5344CB8AC3E}">
        <p14:creationId xmlns:p14="http://schemas.microsoft.com/office/powerpoint/2010/main" val="331260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FBBB-FADC-4031-9C54-CC2C072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BF3A-1502-4531-A745-C3F19A67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72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to four players</a:t>
            </a:r>
          </a:p>
          <a:p>
            <a:r>
              <a:rPr lang="en-US" dirty="0"/>
              <a:t>Grid-like ‘board’, point system</a:t>
            </a:r>
          </a:p>
          <a:p>
            <a:r>
              <a:rPr lang="en-US" dirty="0"/>
              <a:t>Limited number of actions, capable of being replenished</a:t>
            </a:r>
          </a:p>
          <a:p>
            <a:r>
              <a:rPr lang="en-US" dirty="0"/>
              <a:t>Players leave behind a trail of their color</a:t>
            </a:r>
          </a:p>
          <a:p>
            <a:r>
              <a:rPr lang="en-US" dirty="0"/>
              <a:t>Moving entities eliminate players, create neutral squares, and drop value points and action points</a:t>
            </a:r>
          </a:p>
          <a:p>
            <a:r>
              <a:rPr lang="en-US" dirty="0"/>
              <a:t>Objective: last player standing OR highest value points when board is clear of points</a:t>
            </a:r>
          </a:p>
          <a:p>
            <a:r>
              <a:rPr lang="en-US" dirty="0"/>
              <a:t>Three songs that designate speed/mode of gameplay (switches on board)</a:t>
            </a:r>
          </a:p>
          <a:p>
            <a:pPr lvl="1"/>
            <a:r>
              <a:rPr lang="en-US" dirty="0"/>
              <a:t>Fast: constant movement in a direction and forced use of action points</a:t>
            </a:r>
          </a:p>
          <a:p>
            <a:pPr lvl="1"/>
            <a:r>
              <a:rPr lang="en-US" dirty="0"/>
              <a:t>Medium: selective movement (tile by tile)</a:t>
            </a:r>
          </a:p>
          <a:p>
            <a:pPr lvl="1"/>
            <a:r>
              <a:rPr lang="en-US" dirty="0"/>
              <a:t>Slow: selective movement, entities move slower and drop points less frequently</a:t>
            </a:r>
          </a:p>
          <a:p>
            <a:pPr lvl="1"/>
            <a:r>
              <a:rPr lang="en-US" dirty="0"/>
              <a:t>Different speeds reward different strategies and can be altered mid game to aid in strategy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9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F83B-AD3B-4FE6-95A6-8C8E81B8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94A8-3B69-4AF9-818F-5A86A7E6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Caesura</a:t>
            </a:r>
          </a:p>
          <a:p>
            <a:pPr lvl="1"/>
            <a:r>
              <a:rPr lang="en-US" dirty="0"/>
              <a:t>Music stops at random</a:t>
            </a:r>
          </a:p>
          <a:p>
            <a:pPr lvl="1"/>
            <a:r>
              <a:rPr lang="en-US" dirty="0"/>
              <a:t>No action points used, players can only travel on their color of tile</a:t>
            </a:r>
          </a:p>
          <a:p>
            <a:pPr lvl="1"/>
            <a:r>
              <a:rPr lang="en-US" dirty="0"/>
              <a:t>Allows players to reposition, escape, rewards mobile players</a:t>
            </a:r>
          </a:p>
          <a:p>
            <a:r>
              <a:rPr lang="en-US" dirty="0"/>
              <a:t>Elements of chance</a:t>
            </a:r>
          </a:p>
          <a:p>
            <a:pPr lvl="1"/>
            <a:r>
              <a:rPr lang="en-US" dirty="0"/>
              <a:t>Randomly generated components (placement of objectives, board layout)</a:t>
            </a:r>
          </a:p>
          <a:p>
            <a:pPr lvl="1"/>
            <a:r>
              <a:rPr lang="en-US" dirty="0"/>
              <a:t>Surprise, variety, reaction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Goal oriented (chase value points and action points, attempt to end game)</a:t>
            </a:r>
          </a:p>
          <a:p>
            <a:pPr lvl="1"/>
            <a:r>
              <a:rPr lang="en-US" dirty="0"/>
              <a:t>Aggressive (go after players with lower point values)</a:t>
            </a:r>
          </a:p>
          <a:p>
            <a:pPr lvl="1"/>
            <a:r>
              <a:rPr lang="en-US" dirty="0"/>
              <a:t>Survival (outlast opponents, survive till end of game, hoard action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5233-AAC4-4787-BF1B-5EEBB369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900C-B532-44CD-AF86-F7CBB8F8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Solid principles of game design (Schell)</a:t>
            </a:r>
          </a:p>
          <a:p>
            <a:endParaRPr lang="en-US" dirty="0"/>
          </a:p>
          <a:p>
            <a:r>
              <a:rPr lang="en-US" dirty="0"/>
              <a:t>User friendly, engaging gameplay</a:t>
            </a:r>
          </a:p>
          <a:p>
            <a:endParaRPr lang="en-US" dirty="0"/>
          </a:p>
          <a:p>
            <a:r>
              <a:rPr lang="en-US" dirty="0"/>
              <a:t>Bug free system</a:t>
            </a:r>
          </a:p>
          <a:p>
            <a:endParaRPr lang="en-US" dirty="0"/>
          </a:p>
          <a:p>
            <a:r>
              <a:rPr lang="en-US" dirty="0"/>
              <a:t>Main menu, game board</a:t>
            </a:r>
          </a:p>
          <a:p>
            <a:endParaRPr lang="en-US" dirty="0"/>
          </a:p>
          <a:p>
            <a:r>
              <a:rPr lang="en-US" dirty="0"/>
              <a:t>Randomly generated board elements and music elements</a:t>
            </a:r>
          </a:p>
          <a:p>
            <a:endParaRPr lang="en-US" dirty="0"/>
          </a:p>
          <a:p>
            <a:r>
              <a:rPr lang="en-US" dirty="0"/>
              <a:t>Self composed soundtrack</a:t>
            </a:r>
          </a:p>
        </p:txBody>
      </p:sp>
    </p:spTree>
    <p:extLst>
      <p:ext uri="{BB962C8B-B14F-4D97-AF65-F5344CB8AC3E}">
        <p14:creationId xmlns:p14="http://schemas.microsoft.com/office/powerpoint/2010/main" val="17225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CAA6-AE1E-4BF9-9C72-A697A4EA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list</a:t>
            </a:r>
          </a:p>
        </p:txBody>
      </p:sp>
      <p:pic>
        <p:nvPicPr>
          <p:cNvPr id="1026" name="Picture 2" descr="Over 15 indie games hitting Switch in 2018 that utilize MonoGame |  GoNintendo">
            <a:extLst>
              <a:ext uri="{FF2B5EF4-FFF2-40B4-BE49-F238E27FC236}">
                <a16:creationId xmlns:a16="http://schemas.microsoft.com/office/drawing/2014/main" id="{2EFB9E12-C7E6-457E-955D-5E2314C2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29" y="4118283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XNA - Wikipedia">
            <a:extLst>
              <a:ext uri="{FF2B5EF4-FFF2-40B4-BE49-F238E27FC236}">
                <a16:creationId xmlns:a16="http://schemas.microsoft.com/office/drawing/2014/main" id="{F1663765-387F-4B74-A99B-3EDE66479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1493043"/>
            <a:ext cx="5715000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s and Graphics | MuseScore">
            <a:extLst>
              <a:ext uri="{FF2B5EF4-FFF2-40B4-BE49-F238E27FC236}">
                <a16:creationId xmlns:a16="http://schemas.microsoft.com/office/drawing/2014/main" id="{F1C00F0C-29CA-466D-ABD2-A7AA564E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82" y="3429000"/>
            <a:ext cx="2813358" cy="28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xilart - Free Online Art Community and Pixel Art Tool">
            <a:extLst>
              <a:ext uri="{FF2B5EF4-FFF2-40B4-BE49-F238E27FC236}">
                <a16:creationId xmlns:a16="http://schemas.microsoft.com/office/drawing/2014/main" id="{34C56D99-FF89-4354-A6FF-3B5F21917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426243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D3E17D46-AB92-4E7E-8AF0-6D57A9E2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06" y="191452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1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6F4-E5BB-45C5-AE95-C90855FC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B6BF1-8BD6-4F86-B831-B5131F22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10" y="1615266"/>
            <a:ext cx="8502588" cy="52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8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F4FC-1A0B-4420-A057-C00BFCAC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9798-6294-4242-9107-7B41C617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viable product approach</a:t>
            </a:r>
          </a:p>
          <a:p>
            <a:endParaRPr lang="en-US" dirty="0"/>
          </a:p>
          <a:p>
            <a:r>
              <a:rPr lang="en-US" dirty="0"/>
              <a:t>Create music along with gameplay so that the aesthetic is tailored entirely to the experience</a:t>
            </a:r>
          </a:p>
          <a:p>
            <a:endParaRPr lang="en-US" dirty="0"/>
          </a:p>
          <a:p>
            <a:r>
              <a:rPr lang="en-US" dirty="0"/>
              <a:t>Follow Schell lenses</a:t>
            </a:r>
          </a:p>
          <a:p>
            <a:endParaRPr lang="en-US" dirty="0"/>
          </a:p>
          <a:p>
            <a:r>
              <a:rPr lang="en-US" dirty="0"/>
              <a:t>Bi-weekly, scrum/agile styled sprints to keep advisor in loop and re-evaluate goals and features</a:t>
            </a:r>
          </a:p>
        </p:txBody>
      </p:sp>
    </p:spTree>
    <p:extLst>
      <p:ext uri="{BB962C8B-B14F-4D97-AF65-F5344CB8AC3E}">
        <p14:creationId xmlns:p14="http://schemas.microsoft.com/office/powerpoint/2010/main" val="772378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14293</TotalTime>
  <Words>430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Caesura</vt:lpstr>
      <vt:lpstr>Inspiration</vt:lpstr>
      <vt:lpstr>Goals</vt:lpstr>
      <vt:lpstr>Gameplay[1]</vt:lpstr>
      <vt:lpstr>Gameplay[2]</vt:lpstr>
      <vt:lpstr>Requirements</vt:lpstr>
      <vt:lpstr>Tools list</vt:lpstr>
      <vt:lpstr>Structure</vt:lpstr>
      <vt:lpstr>Development</vt:lpstr>
      <vt:lpstr>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Caesura</dc:title>
  <dc:creator>Jacob Peterson</dc:creator>
  <cp:lastModifiedBy>Jacob Peterson</cp:lastModifiedBy>
  <cp:revision>24</cp:revision>
  <dcterms:created xsi:type="dcterms:W3CDTF">2020-09-24T22:55:08Z</dcterms:created>
  <dcterms:modified xsi:type="dcterms:W3CDTF">2020-11-06T05:50:23Z</dcterms:modified>
</cp:coreProperties>
</file>