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5" r:id="rId11"/>
    <p:sldId id="266" r:id="rId12"/>
    <p:sldId id="267" r:id="rId13"/>
    <p:sldId id="268" r:id="rId14"/>
    <p:sldId id="270" r:id="rId15"/>
    <p:sldId id="264" r:id="rId16"/>
    <p:sldId id="278" r:id="rId17"/>
    <p:sldId id="275" r:id="rId18"/>
    <p:sldId id="271" r:id="rId19"/>
    <p:sldId id="276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07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13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79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202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96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004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3298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49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060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66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49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6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5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2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94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9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Practica 3 Personas app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48631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Integrante: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 smtClean="0"/>
              <a:t>Valero </a:t>
            </a:r>
            <a:r>
              <a:rPr lang="es-PE" dirty="0" err="1" smtClean="0"/>
              <a:t>Vegazo</a:t>
            </a:r>
            <a:r>
              <a:rPr lang="es-PE" dirty="0" smtClean="0"/>
              <a:t>, José Paolo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2460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Subiendo a </a:t>
            </a:r>
            <a:r>
              <a:rPr lang="es-PE" dirty="0" err="1" smtClean="0"/>
              <a:t>Hostinger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Nos creamos una cuenta en </a:t>
            </a:r>
            <a:r>
              <a:rPr lang="es-PE" dirty="0" err="1" smtClean="0"/>
              <a:t>hostinger</a:t>
            </a:r>
            <a:r>
              <a:rPr lang="es-PE" dirty="0" smtClean="0"/>
              <a:t>.</a:t>
            </a:r>
          </a:p>
          <a:p>
            <a:r>
              <a:rPr lang="es-PE" dirty="0" smtClean="0"/>
              <a:t>Y nos </a:t>
            </a:r>
            <a:r>
              <a:rPr lang="es-PE" dirty="0" err="1" smtClean="0"/>
              <a:t>logeamos</a:t>
            </a:r>
            <a:r>
              <a:rPr lang="es-PE" dirty="0" smtClean="0"/>
              <a:t> a </a:t>
            </a:r>
            <a:r>
              <a:rPr lang="es-PE" dirty="0" err="1" smtClean="0"/>
              <a:t>hostinger</a:t>
            </a:r>
            <a:endParaRPr lang="es-PE" dirty="0" smtClean="0"/>
          </a:p>
          <a:p>
            <a:r>
              <a:rPr lang="es-PE" dirty="0" smtClean="0"/>
              <a:t>Subiremos en </a:t>
            </a:r>
            <a:r>
              <a:rPr lang="es-PE" dirty="0" err="1" smtClean="0"/>
              <a:t>Hostinger</a:t>
            </a:r>
            <a:r>
              <a:rPr lang="es-PE" dirty="0" smtClean="0"/>
              <a:t> la Base de datos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50" y="2595966"/>
            <a:ext cx="1943371" cy="4191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64" y="3450501"/>
            <a:ext cx="3958036" cy="2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7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s-PE" dirty="0" smtClean="0"/>
              <a:t>Creamos Base de datos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68" y="2129415"/>
            <a:ext cx="5287084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893618" y="1496291"/>
            <a:ext cx="76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Creamos y entramos a </a:t>
            </a:r>
            <a:r>
              <a:rPr lang="es-PE" dirty="0" err="1" smtClean="0"/>
              <a:t>phpMyAdmin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7340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Ingresamos la BD Persona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889955"/>
          </a:xfrm>
        </p:spPr>
      </p:pic>
      <p:sp>
        <p:nvSpPr>
          <p:cNvPr id="5" name="CuadroTexto 4"/>
          <p:cNvSpPr txBox="1"/>
          <p:nvPr/>
        </p:nvSpPr>
        <p:spPr>
          <a:xfrm>
            <a:off x="768927" y="3293918"/>
            <a:ext cx="871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Ingresamos Datos a la BD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09930"/>
            <a:ext cx="473458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86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Importar </a:t>
            </a:r>
            <a:r>
              <a:rPr lang="es-PE" dirty="0" err="1" smtClean="0"/>
              <a:t>Php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50" y="1696652"/>
            <a:ext cx="8053850" cy="44895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4" y="1648918"/>
            <a:ext cx="3958036" cy="4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1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Modificando </a:t>
            </a:r>
            <a:r>
              <a:rPr lang="es-PE" dirty="0" err="1" smtClean="0"/>
              <a:t>Connection</a:t>
            </a:r>
            <a:r>
              <a:rPr lang="es-PE" dirty="0" smtClean="0"/>
              <a:t> para el </a:t>
            </a:r>
            <a:r>
              <a:rPr lang="es-PE" dirty="0" err="1" smtClean="0"/>
              <a:t>Hostinger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334" y="4079406"/>
            <a:ext cx="36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Entramos a </a:t>
            </a:r>
            <a:r>
              <a:rPr lang="es-PE" dirty="0" err="1" smtClean="0"/>
              <a:t>Connection</a:t>
            </a:r>
            <a:r>
              <a:rPr lang="es-PE" dirty="0" smtClean="0"/>
              <a:t> editar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64186"/>
            <a:ext cx="9393184" cy="21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448738"/>
            <a:ext cx="9216174" cy="220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246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Android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Creamos los </a:t>
            </a:r>
            <a:r>
              <a:rPr lang="es-PE" dirty="0" err="1" smtClean="0"/>
              <a:t>layout</a:t>
            </a:r>
            <a:r>
              <a:rPr lang="es-PE" dirty="0" smtClean="0"/>
              <a:t>, respecto a lo indicado en el Word.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06" y="2932997"/>
            <a:ext cx="7224478" cy="330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697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2" y="2113612"/>
            <a:ext cx="2329974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85" y="2113612"/>
            <a:ext cx="2559782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44" y="2113612"/>
            <a:ext cx="2541535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859" y="2167171"/>
            <a:ext cx="2701561" cy="435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1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Mostrando código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Practica3.java</a:t>
            </a:r>
          </a:p>
          <a:p>
            <a:r>
              <a:rPr lang="es-PE" dirty="0" smtClean="0"/>
              <a:t>Mostrar.java</a:t>
            </a:r>
          </a:p>
          <a:p>
            <a:r>
              <a:rPr lang="es-PE" dirty="0" smtClean="0"/>
              <a:t>Eliminar.java</a:t>
            </a:r>
          </a:p>
          <a:p>
            <a:r>
              <a:rPr lang="es-PE" dirty="0" smtClean="0"/>
              <a:t>Modificar.java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6808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</a:t>
            </a:r>
            <a:r>
              <a:rPr lang="es-PE" dirty="0" smtClean="0"/>
              <a:t>Android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6547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9600" dirty="0" smtClean="0"/>
              <a:t>FIN </a:t>
            </a:r>
            <a:endParaRPr lang="es-PE" sz="9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05" y="36874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Software a utilizar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ANDROID STUDIO</a:t>
            </a:r>
          </a:p>
          <a:p>
            <a:r>
              <a:rPr lang="sv-SE" dirty="0" smtClean="0"/>
              <a:t>SDK 23</a:t>
            </a:r>
          </a:p>
          <a:p>
            <a:r>
              <a:rPr lang="sv-SE" dirty="0" smtClean="0"/>
              <a:t>JSON</a:t>
            </a:r>
          </a:p>
          <a:p>
            <a:r>
              <a:rPr lang="sv-SE" dirty="0" smtClean="0"/>
              <a:t>Boolean</a:t>
            </a:r>
          </a:p>
          <a:p>
            <a:r>
              <a:rPr lang="sv-SE" dirty="0" smtClean="0"/>
              <a:t>MYSQL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690688"/>
            <a:ext cx="2667000" cy="1123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964007"/>
            <a:ext cx="2961775" cy="15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9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HOSTING GRATUITO - </a:t>
            </a:r>
            <a:r>
              <a:rPr lang="es-PE" dirty="0" err="1" smtClean="0"/>
              <a:t>Hostinger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90" y="2160588"/>
            <a:ext cx="6064057" cy="3881437"/>
          </a:xfrm>
        </p:spPr>
      </p:pic>
    </p:spTree>
    <p:extLst>
      <p:ext uri="{BB962C8B-B14F-4D97-AF65-F5344CB8AC3E}">
        <p14:creationId xmlns:p14="http://schemas.microsoft.com/office/powerpoint/2010/main" val="2971281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Crear los 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Vamos a crear los .</a:t>
            </a:r>
            <a:r>
              <a:rPr lang="es-PE" dirty="0" err="1" smtClean="0"/>
              <a:t>php</a:t>
            </a:r>
            <a:r>
              <a:rPr lang="es-PE" dirty="0" smtClean="0"/>
              <a:t> siguientes:</a:t>
            </a:r>
          </a:p>
          <a:p>
            <a:pPr lvl="1"/>
            <a:r>
              <a:rPr lang="es-PE" dirty="0" smtClean="0"/>
              <a:t>Conexión: Nos permitirá enlazarnos con la base de datos.</a:t>
            </a:r>
          </a:p>
          <a:p>
            <a:pPr lvl="1"/>
            <a:r>
              <a:rPr lang="es-PE" dirty="0" smtClean="0"/>
              <a:t>Insertar: </a:t>
            </a:r>
            <a:r>
              <a:rPr lang="es-PE" dirty="0" smtClean="0"/>
              <a:t>Es donde se insertara una nueva persona</a:t>
            </a:r>
            <a:endParaRPr lang="es-PE" dirty="0" smtClean="0"/>
          </a:p>
          <a:p>
            <a:pPr lvl="1"/>
            <a:r>
              <a:rPr lang="es-PE" dirty="0" smtClean="0"/>
              <a:t>Mostrar: </a:t>
            </a:r>
            <a:r>
              <a:rPr lang="es-PE" dirty="0" smtClean="0"/>
              <a:t>Mostrar </a:t>
            </a:r>
            <a:r>
              <a:rPr lang="es-PE" dirty="0" smtClean="0"/>
              <a:t>a las personas de la búsqueda </a:t>
            </a:r>
            <a:r>
              <a:rPr lang="es-PE" dirty="0" smtClean="0"/>
              <a:t>persona</a:t>
            </a:r>
            <a:r>
              <a:rPr lang="es-PE" dirty="0" smtClean="0"/>
              <a:t>.</a:t>
            </a:r>
          </a:p>
          <a:p>
            <a:pPr lvl="1"/>
            <a:r>
              <a:rPr lang="es-PE" dirty="0" smtClean="0"/>
              <a:t>Eliminar: </a:t>
            </a:r>
            <a:r>
              <a:rPr lang="es-PE" dirty="0" smtClean="0"/>
              <a:t>Eliminar una persona por DNI.</a:t>
            </a:r>
            <a:endParaRPr lang="es-PE" dirty="0" smtClean="0"/>
          </a:p>
          <a:p>
            <a:pPr lvl="1"/>
            <a:r>
              <a:rPr lang="es-PE" dirty="0" smtClean="0"/>
              <a:t>Modificar: Modificar los datos de la persona.</a:t>
            </a:r>
            <a:endParaRPr lang="es-PE" dirty="0"/>
          </a:p>
          <a:p>
            <a:pPr marL="457200" lvl="1" indent="0">
              <a:buNone/>
            </a:pPr>
            <a:r>
              <a:rPr lang="es-PE" dirty="0" smtClean="0"/>
              <a:t>Creamos la Base de datos:</a:t>
            </a:r>
          </a:p>
          <a:p>
            <a:pPr lvl="1"/>
            <a:r>
              <a:rPr lang="es-PE" dirty="0" smtClean="0"/>
              <a:t>Persona: Base de datos con registros:</a:t>
            </a:r>
          </a:p>
          <a:p>
            <a:pPr lvl="1"/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4" y="5286452"/>
            <a:ext cx="9882400" cy="11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85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Conexión.php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define('hostname', 'localhost');</a:t>
            </a:r>
          </a:p>
          <a:p>
            <a:pPr marL="0" indent="0">
              <a:buNone/>
            </a:pPr>
            <a:r>
              <a:rPr lang="en-US" dirty="0"/>
              <a:t>define('user', 'root');</a:t>
            </a:r>
          </a:p>
          <a:p>
            <a:pPr marL="0" indent="0">
              <a:buNone/>
            </a:pPr>
            <a:r>
              <a:rPr lang="en-US" dirty="0"/>
              <a:t>define('password', '');</a:t>
            </a:r>
          </a:p>
          <a:p>
            <a:pPr marL="0" indent="0">
              <a:buNone/>
            </a:pPr>
            <a:r>
              <a:rPr lang="en-US" dirty="0"/>
              <a:t>define('</a:t>
            </a:r>
            <a:r>
              <a:rPr lang="en-US" dirty="0" err="1"/>
              <a:t>databaseName</a:t>
            </a:r>
            <a:r>
              <a:rPr lang="en-US" dirty="0"/>
              <a:t>', 'persona');</a:t>
            </a:r>
          </a:p>
          <a:p>
            <a:pPr marL="0" indent="0">
              <a:buNone/>
            </a:pPr>
            <a:r>
              <a:rPr lang="en-US" dirty="0"/>
              <a:t>$connect = </a:t>
            </a:r>
            <a:r>
              <a:rPr lang="en-US" dirty="0" err="1"/>
              <a:t>mysqli_connect</a:t>
            </a:r>
            <a:r>
              <a:rPr lang="en-US" dirty="0"/>
              <a:t>(hostname, user, password, </a:t>
            </a:r>
            <a:r>
              <a:rPr lang="en-US" dirty="0" err="1"/>
              <a:t>databaseName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0610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Insertar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3215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&lt;?</a:t>
            </a:r>
            <a:r>
              <a:rPr lang="es-PE" b="1" dirty="0" err="1"/>
              <a:t>php</a:t>
            </a:r>
            <a:endParaRPr lang="es-PE" b="1" dirty="0"/>
          </a:p>
          <a:p>
            <a:pPr marL="0" indent="0">
              <a:buNone/>
            </a:pPr>
            <a:r>
              <a:rPr lang="es-PE" b="1" dirty="0" err="1"/>
              <a:t>if</a:t>
            </a:r>
            <a:r>
              <a:rPr lang="es-PE" b="1" dirty="0"/>
              <a:t>($_SERVER["REQUEST_METHOD"]=="POST"){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require</a:t>
            </a:r>
            <a:r>
              <a:rPr lang="es-PE" b="1" dirty="0"/>
              <a:t> '</a:t>
            </a:r>
            <a:r>
              <a:rPr lang="es-PE" b="1" dirty="0" err="1"/>
              <a:t>conexion.php</a:t>
            </a:r>
            <a:r>
              <a:rPr lang="es-PE" b="1" dirty="0"/>
              <a:t>';</a:t>
            </a:r>
          </a:p>
          <a:p>
            <a:pPr marL="0" indent="0">
              <a:buNone/>
            </a:pPr>
            <a:r>
              <a:rPr lang="es-PE" b="1" dirty="0"/>
              <a:t>	Insertar();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 err="1"/>
              <a:t>function</a:t>
            </a:r>
            <a:r>
              <a:rPr lang="es-PE" b="1" dirty="0"/>
              <a:t> Insertar()</a:t>
            </a:r>
          </a:p>
          <a:p>
            <a:pPr marL="0" indent="0">
              <a:buNone/>
            </a:pPr>
            <a:r>
              <a:rPr lang="es-PE" b="1" dirty="0"/>
              <a:t>{</a:t>
            </a:r>
          </a:p>
          <a:p>
            <a:pPr marL="0" indent="0">
              <a:buNone/>
            </a:pPr>
            <a:r>
              <a:rPr lang="es-PE" b="1" dirty="0"/>
              <a:t>	global $</a:t>
            </a:r>
            <a:r>
              <a:rPr lang="es-PE" b="1" dirty="0" err="1"/>
              <a:t>connect</a:t>
            </a:r>
            <a:r>
              <a:rPr lang="es-PE" b="1" dirty="0"/>
              <a:t>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nom</a:t>
            </a:r>
            <a:r>
              <a:rPr lang="es-PE" b="1" dirty="0"/>
              <a:t>=$_POST["nombre"];//nombre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apell</a:t>
            </a:r>
            <a:r>
              <a:rPr lang="es-PE" b="1" dirty="0"/>
              <a:t> = $_POST["apellido"];	//apellido</a:t>
            </a:r>
          </a:p>
          <a:p>
            <a:pPr marL="0" indent="0">
              <a:buNone/>
            </a:pPr>
            <a:r>
              <a:rPr lang="es-PE" b="1" dirty="0"/>
              <a:t>	$DNI = $_POST["DNI"];//DNI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query</a:t>
            </a:r>
            <a:r>
              <a:rPr lang="es-PE" b="1" dirty="0"/>
              <a:t> = "INSERT INTO persona(</a:t>
            </a:r>
            <a:r>
              <a:rPr lang="es-PE" b="1" dirty="0" err="1"/>
              <a:t>nombre,apellido,DNI</a:t>
            </a:r>
            <a:r>
              <a:rPr lang="es-PE" b="1" dirty="0"/>
              <a:t>) VALUES ('$</a:t>
            </a:r>
            <a:r>
              <a:rPr lang="es-PE" b="1" dirty="0" err="1"/>
              <a:t>nom</a:t>
            </a:r>
            <a:r>
              <a:rPr lang="es-PE" b="1" dirty="0"/>
              <a:t>','$</a:t>
            </a:r>
            <a:r>
              <a:rPr lang="es-PE" b="1" dirty="0" err="1"/>
              <a:t>apell</a:t>
            </a:r>
            <a:r>
              <a:rPr lang="es-PE" b="1" dirty="0"/>
              <a:t>','$DNI');";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mysqli_query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, $</a:t>
            </a:r>
            <a:r>
              <a:rPr lang="es-PE" b="1" dirty="0" err="1"/>
              <a:t>query</a:t>
            </a:r>
            <a:r>
              <a:rPr lang="es-PE" b="1" dirty="0"/>
              <a:t>) </a:t>
            </a:r>
            <a:r>
              <a:rPr lang="es-PE" b="1" dirty="0" err="1"/>
              <a:t>or</a:t>
            </a:r>
            <a:r>
              <a:rPr lang="es-PE" b="1" dirty="0"/>
              <a:t> die (</a:t>
            </a:r>
            <a:r>
              <a:rPr lang="es-PE" b="1" dirty="0" err="1"/>
              <a:t>mysqli_error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));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mysqli_close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68637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6915"/>
            <a:ext cx="10515600" cy="1325563"/>
          </a:xfrm>
        </p:spPr>
        <p:txBody>
          <a:bodyPr/>
          <a:lstStyle/>
          <a:p>
            <a:r>
              <a:rPr lang="es-PE" dirty="0" err="1" smtClean="0"/>
              <a:t>Buscar.php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77334" y="794479"/>
            <a:ext cx="5648516" cy="5951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900" b="1" dirty="0"/>
              <a:t>&lt;?</a:t>
            </a:r>
            <a:r>
              <a:rPr lang="es-ES" sz="900" b="1" dirty="0" err="1"/>
              <a:t>php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 err="1"/>
              <a:t>if</a:t>
            </a:r>
            <a:r>
              <a:rPr lang="es-ES" sz="900" b="1" dirty="0"/>
              <a:t>($_SERVER["REQUEST_METHOD"]=="POST"){</a:t>
            </a:r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require</a:t>
            </a:r>
            <a:r>
              <a:rPr lang="es-ES" sz="900" b="1" dirty="0"/>
              <a:t> '</a:t>
            </a:r>
            <a:r>
              <a:rPr lang="es-ES" sz="900" b="1" dirty="0" err="1"/>
              <a:t>conexion.php</a:t>
            </a:r>
            <a:r>
              <a:rPr lang="es-ES" sz="900" b="1" dirty="0"/>
              <a:t>';</a:t>
            </a:r>
          </a:p>
          <a:p>
            <a:pPr marL="0" indent="0">
              <a:buNone/>
            </a:pPr>
            <a:r>
              <a:rPr lang="es-ES" sz="900" b="1" dirty="0"/>
              <a:t>	Buscar();</a:t>
            </a:r>
          </a:p>
          <a:p>
            <a:pPr marL="0" indent="0">
              <a:buNone/>
            </a:pPr>
            <a:r>
              <a:rPr lang="es-ES" sz="900" b="1" dirty="0"/>
              <a:t>}</a:t>
            </a:r>
          </a:p>
          <a:p>
            <a:pPr marL="0" indent="0">
              <a:buNone/>
            </a:pPr>
            <a:r>
              <a:rPr lang="es-ES" sz="900" b="1" dirty="0" err="1"/>
              <a:t>function</a:t>
            </a:r>
            <a:r>
              <a:rPr lang="es-ES" sz="900" b="1" dirty="0"/>
              <a:t> Buscar()</a:t>
            </a:r>
          </a:p>
          <a:p>
            <a:pPr marL="0" indent="0">
              <a:buNone/>
            </a:pPr>
            <a:r>
              <a:rPr lang="es-ES" sz="900" b="1" dirty="0"/>
              <a:t>{</a:t>
            </a:r>
          </a:p>
          <a:p>
            <a:pPr marL="0" indent="0">
              <a:buNone/>
            </a:pPr>
            <a:r>
              <a:rPr lang="es-ES" sz="900" b="1" dirty="0"/>
              <a:t>	global $</a:t>
            </a:r>
            <a:r>
              <a:rPr lang="es-ES" sz="900" b="1" dirty="0" err="1"/>
              <a:t>connect</a:t>
            </a:r>
            <a:r>
              <a:rPr lang="es-ES" sz="900" b="1" dirty="0" smtClean="0"/>
              <a:t>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$nombre = $_POST["nombre</a:t>
            </a:r>
            <a:r>
              <a:rPr lang="es-ES" sz="900" b="1" dirty="0" smtClean="0"/>
              <a:t>"];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query</a:t>
            </a:r>
            <a:r>
              <a:rPr lang="es-ES" sz="900" b="1" dirty="0"/>
              <a:t> = " </a:t>
            </a:r>
            <a:r>
              <a:rPr lang="es-ES" sz="900" b="1" dirty="0" err="1"/>
              <a:t>Select</a:t>
            </a:r>
            <a:r>
              <a:rPr lang="es-ES" sz="900" b="1" dirty="0"/>
              <a:t> * FROM persona WHERE nombre LIKE '$nombre%'; ";</a:t>
            </a:r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result</a:t>
            </a:r>
            <a:r>
              <a:rPr lang="es-ES" sz="900" b="1" dirty="0"/>
              <a:t> = </a:t>
            </a:r>
            <a:r>
              <a:rPr lang="es-ES" sz="900" b="1" dirty="0" err="1"/>
              <a:t>mysqli_query</a:t>
            </a:r>
            <a:r>
              <a:rPr lang="es-ES" sz="900" b="1" dirty="0"/>
              <a:t>($</a:t>
            </a:r>
            <a:r>
              <a:rPr lang="es-ES" sz="900" b="1" dirty="0" err="1"/>
              <a:t>connect</a:t>
            </a:r>
            <a:r>
              <a:rPr lang="es-ES" sz="900" b="1" dirty="0"/>
              <a:t>, $</a:t>
            </a:r>
            <a:r>
              <a:rPr lang="es-ES" sz="900" b="1" dirty="0" err="1"/>
              <a:t>query</a:t>
            </a:r>
            <a:r>
              <a:rPr lang="es-ES" sz="900" b="1" dirty="0"/>
              <a:t>);</a:t>
            </a:r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number_of_rows</a:t>
            </a:r>
            <a:r>
              <a:rPr lang="es-ES" sz="900" b="1" dirty="0"/>
              <a:t> = </a:t>
            </a:r>
            <a:r>
              <a:rPr lang="es-ES" sz="900" b="1" dirty="0" err="1"/>
              <a:t>mysqli_num_rows</a:t>
            </a:r>
            <a:r>
              <a:rPr lang="es-ES" sz="900" b="1" dirty="0"/>
              <a:t>($</a:t>
            </a:r>
            <a:r>
              <a:rPr lang="es-ES" sz="900" b="1" dirty="0" err="1"/>
              <a:t>result</a:t>
            </a:r>
            <a:r>
              <a:rPr lang="es-ES" sz="900" b="1" dirty="0" smtClean="0"/>
              <a:t>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temp_array</a:t>
            </a:r>
            <a:r>
              <a:rPr lang="es-ES" sz="900" b="1" dirty="0"/>
              <a:t>  = </a:t>
            </a:r>
            <a:r>
              <a:rPr lang="es-ES" sz="900" b="1" dirty="0" err="1"/>
              <a:t>array</a:t>
            </a:r>
            <a:r>
              <a:rPr lang="es-ES" sz="900" b="1" dirty="0" smtClean="0"/>
              <a:t>();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if</a:t>
            </a:r>
            <a:r>
              <a:rPr lang="es-ES" sz="900" b="1" dirty="0"/>
              <a:t>($</a:t>
            </a:r>
            <a:r>
              <a:rPr lang="es-ES" sz="900" b="1" dirty="0" err="1"/>
              <a:t>number_of_rows</a:t>
            </a:r>
            <a:r>
              <a:rPr lang="es-ES" sz="900" b="1" dirty="0"/>
              <a:t> &gt; 0) {</a:t>
            </a:r>
          </a:p>
          <a:p>
            <a:pPr marL="0" indent="0">
              <a:buNone/>
            </a:pPr>
            <a:r>
              <a:rPr lang="es-ES" sz="900" b="1" dirty="0"/>
              <a:t>		</a:t>
            </a:r>
            <a:r>
              <a:rPr lang="es-ES" sz="900" b="1" dirty="0" err="1"/>
              <a:t>while</a:t>
            </a:r>
            <a:r>
              <a:rPr lang="es-ES" sz="900" b="1" dirty="0"/>
              <a:t> ($</a:t>
            </a:r>
            <a:r>
              <a:rPr lang="es-ES" sz="900" b="1" dirty="0" err="1"/>
              <a:t>row</a:t>
            </a:r>
            <a:r>
              <a:rPr lang="es-ES" sz="900" b="1" dirty="0"/>
              <a:t> = </a:t>
            </a:r>
            <a:r>
              <a:rPr lang="es-ES" sz="900" b="1" dirty="0" err="1"/>
              <a:t>mysqli_fetch_assoc</a:t>
            </a:r>
            <a:r>
              <a:rPr lang="es-ES" sz="900" b="1" dirty="0"/>
              <a:t>($</a:t>
            </a:r>
            <a:r>
              <a:rPr lang="es-ES" sz="900" b="1" dirty="0" err="1"/>
              <a:t>result</a:t>
            </a:r>
            <a:r>
              <a:rPr lang="es-ES" sz="900" b="1" dirty="0"/>
              <a:t>)) {</a:t>
            </a:r>
          </a:p>
          <a:p>
            <a:pPr marL="0" indent="0">
              <a:buNone/>
            </a:pPr>
            <a:r>
              <a:rPr lang="es-ES" sz="900" b="1" dirty="0"/>
              <a:t>			$</a:t>
            </a:r>
            <a:r>
              <a:rPr lang="es-ES" sz="900" b="1" dirty="0" err="1"/>
              <a:t>temp_array</a:t>
            </a:r>
            <a:r>
              <a:rPr lang="es-ES" sz="900" b="1" dirty="0"/>
              <a:t>[]= $</a:t>
            </a:r>
            <a:r>
              <a:rPr lang="es-ES" sz="900" b="1" dirty="0" err="1"/>
              <a:t>row</a:t>
            </a:r>
            <a:r>
              <a:rPr lang="es-ES" sz="900" b="1" dirty="0"/>
              <a:t>;</a:t>
            </a:r>
          </a:p>
          <a:p>
            <a:pPr marL="0" indent="0">
              <a:buNone/>
            </a:pPr>
            <a:r>
              <a:rPr lang="es-ES" sz="900" b="1" dirty="0"/>
              <a:t>		</a:t>
            </a:r>
            <a:r>
              <a:rPr lang="es-ES" sz="900" b="1" dirty="0" smtClean="0"/>
              <a:t>}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smtClean="0"/>
              <a:t>}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header</a:t>
            </a:r>
            <a:r>
              <a:rPr lang="es-ES" sz="900" b="1" dirty="0"/>
              <a:t>('Content-</a:t>
            </a:r>
            <a:r>
              <a:rPr lang="es-ES" sz="900" b="1" dirty="0" err="1"/>
              <a:t>Type</a:t>
            </a:r>
            <a:r>
              <a:rPr lang="es-ES" sz="900" b="1" dirty="0"/>
              <a:t>: </a:t>
            </a:r>
            <a:r>
              <a:rPr lang="es-ES" sz="900" b="1" dirty="0" err="1"/>
              <a:t>application</a:t>
            </a:r>
            <a:r>
              <a:rPr lang="es-ES" sz="900" b="1" dirty="0"/>
              <a:t>/</a:t>
            </a:r>
            <a:r>
              <a:rPr lang="es-ES" sz="900" b="1" dirty="0" err="1"/>
              <a:t>json</a:t>
            </a:r>
            <a:r>
              <a:rPr lang="es-ES" sz="900" b="1" dirty="0"/>
              <a:t>');</a:t>
            </a:r>
          </a:p>
          <a:p>
            <a:pPr marL="0" indent="0">
              <a:buNone/>
            </a:pPr>
            <a:r>
              <a:rPr lang="es-ES" sz="900" b="1" dirty="0"/>
              <a:t>	echo </a:t>
            </a:r>
            <a:r>
              <a:rPr lang="es-ES" sz="900" b="1" dirty="0" err="1"/>
              <a:t>json_encode</a:t>
            </a:r>
            <a:r>
              <a:rPr lang="es-ES" sz="900" b="1" dirty="0"/>
              <a:t>(</a:t>
            </a:r>
            <a:r>
              <a:rPr lang="es-ES" sz="900" b="1" dirty="0" err="1"/>
              <a:t>array</a:t>
            </a:r>
            <a:r>
              <a:rPr lang="es-ES" sz="900" b="1" dirty="0"/>
              <a:t>("personas"=&gt;$</a:t>
            </a:r>
            <a:r>
              <a:rPr lang="es-ES" sz="900" b="1" dirty="0" err="1"/>
              <a:t>temp_array</a:t>
            </a:r>
            <a:r>
              <a:rPr lang="es-ES" sz="900" b="1" dirty="0"/>
              <a:t>));</a:t>
            </a:r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mysqli_close</a:t>
            </a:r>
            <a:r>
              <a:rPr lang="es-ES" sz="900" b="1" dirty="0"/>
              <a:t>($</a:t>
            </a:r>
            <a:r>
              <a:rPr lang="es-ES" sz="900" b="1" dirty="0" err="1"/>
              <a:t>connect</a:t>
            </a:r>
            <a:r>
              <a:rPr lang="es-ES" sz="900" b="1" dirty="0" smtClean="0"/>
              <a:t>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}</a:t>
            </a:r>
          </a:p>
          <a:p>
            <a:pPr marL="0" indent="0">
              <a:buNone/>
            </a:pPr>
            <a:r>
              <a:rPr lang="es-ES" sz="9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96211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Modificar.php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69037"/>
            <a:ext cx="8596668" cy="5156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&lt;?</a:t>
            </a:r>
            <a:r>
              <a:rPr lang="es-PE" b="1" dirty="0" err="1"/>
              <a:t>php</a:t>
            </a:r>
            <a:endParaRPr lang="es-PE" b="1" dirty="0"/>
          </a:p>
          <a:p>
            <a:pPr marL="0" indent="0">
              <a:buNone/>
            </a:pPr>
            <a:r>
              <a:rPr lang="es-PE" b="1" dirty="0" err="1"/>
              <a:t>if</a:t>
            </a:r>
            <a:r>
              <a:rPr lang="es-PE" b="1" dirty="0"/>
              <a:t>($_SERVER["REQUEST_METHOD"]=="POST"){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require</a:t>
            </a:r>
            <a:r>
              <a:rPr lang="es-PE" b="1" dirty="0"/>
              <a:t> '</a:t>
            </a:r>
            <a:r>
              <a:rPr lang="es-PE" b="1" dirty="0" err="1"/>
              <a:t>conexion.php</a:t>
            </a:r>
            <a:r>
              <a:rPr lang="es-PE" b="1" dirty="0"/>
              <a:t>';</a:t>
            </a:r>
          </a:p>
          <a:p>
            <a:pPr marL="0" indent="0">
              <a:buNone/>
            </a:pPr>
            <a:r>
              <a:rPr lang="es-PE" b="1" dirty="0"/>
              <a:t>	Modificar();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 err="1"/>
              <a:t>function</a:t>
            </a:r>
            <a:r>
              <a:rPr lang="es-PE" b="1" dirty="0"/>
              <a:t> Modificar()</a:t>
            </a:r>
          </a:p>
          <a:p>
            <a:pPr marL="0" indent="0">
              <a:buNone/>
            </a:pPr>
            <a:r>
              <a:rPr lang="es-PE" b="1" dirty="0"/>
              <a:t>{</a:t>
            </a:r>
          </a:p>
          <a:p>
            <a:pPr marL="0" indent="0">
              <a:buNone/>
            </a:pPr>
            <a:r>
              <a:rPr lang="es-PE" b="1" dirty="0"/>
              <a:t>	global $</a:t>
            </a:r>
            <a:r>
              <a:rPr lang="es-PE" b="1" dirty="0" err="1"/>
              <a:t>connect</a:t>
            </a:r>
            <a:r>
              <a:rPr lang="es-PE" b="1" dirty="0"/>
              <a:t>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query</a:t>
            </a:r>
            <a:r>
              <a:rPr lang="es-PE" b="1" dirty="0"/>
              <a:t> = "UPDATE persona SET nombre='$_POST[nombre]', apellido='$_POST[apellido]'WHERE DNI='$_POST[DNI]';";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mysqli_query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, $</a:t>
            </a:r>
            <a:r>
              <a:rPr lang="es-PE" b="1" dirty="0" err="1"/>
              <a:t>query</a:t>
            </a:r>
            <a:r>
              <a:rPr lang="es-PE" b="1" dirty="0"/>
              <a:t>) </a:t>
            </a:r>
            <a:r>
              <a:rPr lang="es-PE" b="1" dirty="0" err="1"/>
              <a:t>or</a:t>
            </a:r>
            <a:r>
              <a:rPr lang="es-PE" b="1" dirty="0"/>
              <a:t> die (</a:t>
            </a:r>
            <a:r>
              <a:rPr lang="es-PE" b="1" dirty="0" err="1"/>
              <a:t>mysqli_error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));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mysqli_close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20157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Eliminar.php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424066"/>
            <a:ext cx="8596668" cy="5261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&lt;?</a:t>
            </a:r>
            <a:r>
              <a:rPr lang="es-ES" b="1" dirty="0" err="1"/>
              <a:t>php</a:t>
            </a:r>
            <a:endParaRPr lang="es-ES" b="1" dirty="0"/>
          </a:p>
          <a:p>
            <a:pPr marL="0" indent="0">
              <a:buNone/>
            </a:pPr>
            <a:r>
              <a:rPr lang="es-ES" b="1" dirty="0" err="1"/>
              <a:t>if</a:t>
            </a:r>
            <a:r>
              <a:rPr lang="es-ES" b="1" dirty="0"/>
              <a:t>($_SERVER["REQUEST_METHOD"]=="POST"){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/>
              <a:t>require</a:t>
            </a:r>
            <a:r>
              <a:rPr lang="es-ES" b="1" dirty="0"/>
              <a:t> '</a:t>
            </a:r>
            <a:r>
              <a:rPr lang="es-ES" b="1" dirty="0" err="1"/>
              <a:t>conexion.php</a:t>
            </a:r>
            <a:r>
              <a:rPr lang="es-ES" b="1" dirty="0"/>
              <a:t>';</a:t>
            </a:r>
          </a:p>
          <a:p>
            <a:pPr marL="0" indent="0">
              <a:buNone/>
            </a:pPr>
            <a:r>
              <a:rPr lang="es-ES" b="1" dirty="0"/>
              <a:t>	Eliminar();</a:t>
            </a:r>
          </a:p>
          <a:p>
            <a:pPr marL="0" indent="0">
              <a:buNone/>
            </a:pPr>
            <a:r>
              <a:rPr lang="es-ES" b="1" dirty="0"/>
              <a:t>}</a:t>
            </a:r>
          </a:p>
          <a:p>
            <a:pPr marL="0" indent="0">
              <a:buNone/>
            </a:pPr>
            <a:r>
              <a:rPr lang="es-ES" b="1" dirty="0" err="1"/>
              <a:t>function</a:t>
            </a:r>
            <a:r>
              <a:rPr lang="es-ES" b="1" dirty="0"/>
              <a:t> Eliminar()</a:t>
            </a:r>
          </a:p>
          <a:p>
            <a:pPr marL="0" indent="0">
              <a:buNone/>
            </a:pPr>
            <a:r>
              <a:rPr lang="es-ES" b="1" dirty="0"/>
              <a:t>{</a:t>
            </a:r>
          </a:p>
          <a:p>
            <a:pPr marL="0" indent="0">
              <a:buNone/>
            </a:pPr>
            <a:r>
              <a:rPr lang="es-ES" b="1" dirty="0"/>
              <a:t>	global $</a:t>
            </a:r>
            <a:r>
              <a:rPr lang="es-ES" b="1" dirty="0" err="1"/>
              <a:t>connect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$</a:t>
            </a:r>
            <a:r>
              <a:rPr lang="es-ES" b="1" dirty="0"/>
              <a:t>DNI = $_POST["DNI"];//</a:t>
            </a:r>
            <a:r>
              <a:rPr lang="es-ES" b="1" dirty="0" smtClean="0"/>
              <a:t>DNI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	$</a:t>
            </a:r>
            <a:r>
              <a:rPr lang="es-ES" b="1" dirty="0" err="1"/>
              <a:t>query</a:t>
            </a:r>
            <a:r>
              <a:rPr lang="es-ES" b="1" dirty="0"/>
              <a:t> = " DELETE FROM persona </a:t>
            </a:r>
            <a:r>
              <a:rPr lang="es-ES" b="1" dirty="0" err="1"/>
              <a:t>where</a:t>
            </a:r>
            <a:r>
              <a:rPr lang="es-ES" b="1" dirty="0"/>
              <a:t> DNI ='$DNI';";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b="1" dirty="0" err="1" smtClean="0"/>
              <a:t>mysqli_query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, $</a:t>
            </a:r>
            <a:r>
              <a:rPr lang="es-ES" b="1" dirty="0" err="1"/>
              <a:t>query</a:t>
            </a:r>
            <a:r>
              <a:rPr lang="es-ES" b="1" dirty="0"/>
              <a:t>) </a:t>
            </a:r>
            <a:r>
              <a:rPr lang="es-ES" b="1" dirty="0" err="1"/>
              <a:t>or</a:t>
            </a:r>
            <a:r>
              <a:rPr lang="es-ES" b="1" dirty="0"/>
              <a:t> die (</a:t>
            </a:r>
            <a:r>
              <a:rPr lang="es-ES" b="1" dirty="0" err="1"/>
              <a:t>mysqli_error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));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/>
              <a:t>mysqli_close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);</a:t>
            </a:r>
          </a:p>
          <a:p>
            <a:pPr marL="0" indent="0">
              <a:buNone/>
            </a:pPr>
            <a:r>
              <a:rPr lang="es-ES" b="1" dirty="0"/>
              <a:t>}</a:t>
            </a:r>
          </a:p>
          <a:p>
            <a:pPr marL="0" indent="0">
              <a:buNone/>
            </a:pPr>
            <a:r>
              <a:rPr lang="es-ES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62123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255</Words>
  <Application>Microsoft Office PowerPoint</Application>
  <PresentationFormat>Personalizado</PresentationFormat>
  <Paragraphs>124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Faceta</vt:lpstr>
      <vt:lpstr>Practica 3 Personas app</vt:lpstr>
      <vt:lpstr>Software a utilizar</vt:lpstr>
      <vt:lpstr>HOSTING GRATUITO - Hostinger</vt:lpstr>
      <vt:lpstr>Crear los PHP</vt:lpstr>
      <vt:lpstr>Conexión.php</vt:lpstr>
      <vt:lpstr>Insertar</vt:lpstr>
      <vt:lpstr>Buscar.php</vt:lpstr>
      <vt:lpstr>Modificar.php</vt:lpstr>
      <vt:lpstr>Eliminar.php</vt:lpstr>
      <vt:lpstr>Subiendo a Hostinger</vt:lpstr>
      <vt:lpstr>Creamos Base de datos</vt:lpstr>
      <vt:lpstr>Ingresamos la BD Persona</vt:lpstr>
      <vt:lpstr>Importar Php</vt:lpstr>
      <vt:lpstr>Modificando Connection para el Hostinger</vt:lpstr>
      <vt:lpstr>Código Android</vt:lpstr>
      <vt:lpstr>Vistas</vt:lpstr>
      <vt:lpstr>Mostrando código</vt:lpstr>
      <vt:lpstr>Código Android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Personas</dc:title>
  <dc:creator>LAB-USR-AQ265-A0302</dc:creator>
  <cp:lastModifiedBy>VALERO</cp:lastModifiedBy>
  <cp:revision>32</cp:revision>
  <dcterms:created xsi:type="dcterms:W3CDTF">2016-03-05T22:41:42Z</dcterms:created>
  <dcterms:modified xsi:type="dcterms:W3CDTF">2016-04-02T06:53:13Z</dcterms:modified>
</cp:coreProperties>
</file>