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69" r:id="rId4"/>
    <p:sldId id="261" r:id="rId5"/>
    <p:sldId id="270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PROTOTIPO </a:t>
            </a:r>
            <a:r>
              <a:rPr lang="es-PE" dirty="0" smtClean="0"/>
              <a:t>APP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PE" dirty="0" smtClean="0"/>
              <a:t>INVERTALINE</a:t>
            </a:r>
          </a:p>
          <a:p>
            <a:pPr algn="r"/>
            <a:r>
              <a:rPr lang="es-PE" dirty="0" smtClean="0"/>
              <a:t>3J </a:t>
            </a:r>
            <a:r>
              <a:rPr lang="es-PE" dirty="0" err="1" smtClean="0"/>
              <a:t>sOFT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98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122080"/>
            <a:ext cx="9603275" cy="89365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Reporte de productos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39" y="1858781"/>
            <a:ext cx="2698230" cy="4999220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72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Prototipo base de datos</a:t>
            </a:r>
            <a:endParaRPr lang="es-PE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pPr algn="r"/>
            <a:r>
              <a:rPr lang="es-PE" dirty="0" smtClean="0"/>
              <a:t>INVERTALINE</a:t>
            </a:r>
          </a:p>
          <a:p>
            <a:pPr algn="r"/>
            <a:r>
              <a:rPr lang="es-PE" dirty="0" smtClean="0"/>
              <a:t>3J </a:t>
            </a:r>
            <a:r>
              <a:rPr lang="es-PE" dirty="0" err="1" smtClean="0"/>
              <a:t>sOFT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169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7" y="1030826"/>
            <a:ext cx="9603275" cy="1049235"/>
          </a:xfrm>
        </p:spPr>
        <p:txBody>
          <a:bodyPr/>
          <a:lstStyle/>
          <a:p>
            <a:r>
              <a:rPr lang="es-PE" sz="4800" dirty="0" smtClean="0">
                <a:latin typeface="Candara" panose="020E0502030303020204" pitchFamily="34" charset="0"/>
              </a:rPr>
              <a:t>Base de datos</a:t>
            </a:r>
            <a:endParaRPr lang="es-PE" dirty="0">
              <a:latin typeface="Candara" panose="020E0502030303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" r="2146" b="4150"/>
          <a:stretch/>
        </p:blipFill>
        <p:spPr>
          <a:xfrm>
            <a:off x="2487360" y="2080061"/>
            <a:ext cx="7531711" cy="429461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6000" dirty="0" smtClean="0">
                <a:latin typeface="Candara" panose="020E0502030303020204" pitchFamily="34" charset="0"/>
              </a:rPr>
              <a:t>Índice</a:t>
            </a:r>
            <a:endParaRPr lang="es-PE" sz="60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latin typeface="Candara" panose="020E0502030303020204" pitchFamily="34" charset="0"/>
              </a:rPr>
              <a:t>Login.</a:t>
            </a:r>
          </a:p>
          <a:p>
            <a:r>
              <a:rPr lang="es-PE" dirty="0" smtClean="0">
                <a:latin typeface="Candara" panose="020E0502030303020204" pitchFamily="34" charset="0"/>
              </a:rPr>
              <a:t>Opciones de Sistema.</a:t>
            </a:r>
            <a:endParaRPr lang="es-PE" dirty="0" smtClean="0">
              <a:latin typeface="Candara" panose="020E0502030303020204" pitchFamily="34" charset="0"/>
            </a:endParaRPr>
          </a:p>
          <a:p>
            <a:r>
              <a:rPr lang="es-PE" dirty="0" smtClean="0">
                <a:latin typeface="Candara" panose="020E0502030303020204" pitchFamily="34" charset="0"/>
              </a:rPr>
              <a:t>Ingreso de Producto.</a:t>
            </a:r>
            <a:endParaRPr lang="es-PE" dirty="0" smtClean="0">
              <a:latin typeface="Candara" panose="020E0502030303020204" pitchFamily="34" charset="0"/>
            </a:endParaRPr>
          </a:p>
          <a:p>
            <a:r>
              <a:rPr lang="es-PE" dirty="0" smtClean="0">
                <a:latin typeface="Candara" panose="020E0502030303020204" pitchFamily="34" charset="0"/>
              </a:rPr>
              <a:t>Eliminar Producto.</a:t>
            </a:r>
            <a:endParaRPr lang="es-PE" dirty="0" smtClean="0">
              <a:latin typeface="Candara" panose="020E0502030303020204" pitchFamily="34" charset="0"/>
            </a:endParaRPr>
          </a:p>
          <a:p>
            <a:r>
              <a:rPr lang="es-PE" dirty="0" smtClean="0">
                <a:latin typeface="Candara" panose="020E0502030303020204" pitchFamily="34" charset="0"/>
              </a:rPr>
              <a:t>Reporte de Productos.</a:t>
            </a:r>
            <a:endParaRPr lang="es-PE" dirty="0" smtClean="0">
              <a:latin typeface="Candara" panose="020E0502030303020204" pitchFamily="34" charset="0"/>
            </a:endParaRPr>
          </a:p>
          <a:p>
            <a:r>
              <a:rPr lang="es-PE" dirty="0" smtClean="0">
                <a:latin typeface="Candara" panose="020E0502030303020204" pitchFamily="34" charset="0"/>
              </a:rPr>
              <a:t>Listar Productos.</a:t>
            </a:r>
            <a:endParaRPr lang="es-PE" dirty="0" smtClean="0">
              <a:latin typeface="Candara" panose="020E0502030303020204" pitchFamily="34" charset="0"/>
            </a:endParaRPr>
          </a:p>
          <a:p>
            <a:r>
              <a:rPr lang="es-PE" dirty="0" smtClean="0">
                <a:latin typeface="Candara" panose="020E0502030303020204" pitchFamily="34" charset="0"/>
              </a:rPr>
              <a:t>Modificar Productos.</a:t>
            </a:r>
            <a:endParaRPr lang="es-PE" dirty="0"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1969" y="1095464"/>
            <a:ext cx="9603275" cy="1049235"/>
          </a:xfrm>
        </p:spPr>
        <p:txBody>
          <a:bodyPr/>
          <a:lstStyle/>
          <a:p>
            <a:r>
              <a:rPr lang="es-PE" sz="4800" dirty="0" smtClean="0">
                <a:latin typeface="Candara" panose="020E0502030303020204" pitchFamily="34" charset="0"/>
              </a:rPr>
              <a:t>Logo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4668542" y="2660285"/>
            <a:ext cx="2334931" cy="2313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685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4642" y="1000463"/>
            <a:ext cx="9603275" cy="80221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loGIN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  <p:pic>
        <p:nvPicPr>
          <p:cNvPr id="6" name="Picture 2" descr="C:\Users\VALERO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467" y="1783830"/>
            <a:ext cx="2842615" cy="507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13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51579" y="1075203"/>
            <a:ext cx="9603275" cy="799429"/>
          </a:xfrm>
        </p:spPr>
        <p:txBody>
          <a:bodyPr>
            <a:normAutofit/>
          </a:bodyPr>
          <a:lstStyle/>
          <a:p>
            <a:r>
              <a:rPr lang="es-ES" sz="4800" dirty="0" smtClean="0"/>
              <a:t>OPCIONES DEL SISTEMA</a:t>
            </a:r>
            <a:endParaRPr lang="es-ES" sz="4800" dirty="0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  <p:pic>
        <p:nvPicPr>
          <p:cNvPr id="2050" name="Picture 2" descr="C:\Users\VALERO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49" y="1798821"/>
            <a:ext cx="2758189" cy="505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9274" y="1039651"/>
            <a:ext cx="9603275" cy="802212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Ingresar un producto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  <p:pic>
        <p:nvPicPr>
          <p:cNvPr id="1027" name="Picture 3" descr="C:\Users\VALERO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49" y="1813651"/>
            <a:ext cx="2809422" cy="504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62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0895" y="1013524"/>
            <a:ext cx="9603275" cy="1049235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Modificar producto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836241"/>
            <a:ext cx="2743200" cy="5021759"/>
          </a:xfrm>
        </p:spPr>
      </p:pic>
    </p:spTree>
    <p:extLst>
      <p:ext uri="{BB962C8B-B14F-4D97-AF65-F5344CB8AC3E}">
        <p14:creationId xmlns:p14="http://schemas.microsoft.com/office/powerpoint/2010/main" val="1485764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091901"/>
            <a:ext cx="9603275" cy="815275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Eliminar PRODUCTO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3" y="1828800"/>
            <a:ext cx="2647665" cy="5029200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3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8516" y="1065776"/>
            <a:ext cx="9603275" cy="1049235"/>
          </a:xfrm>
        </p:spPr>
        <p:txBody>
          <a:bodyPr>
            <a:normAutofit/>
          </a:bodyPr>
          <a:lstStyle/>
          <a:p>
            <a:r>
              <a:rPr lang="es-PE" sz="4800" dirty="0" smtClean="0">
                <a:latin typeface="Candara" panose="020E0502030303020204" pitchFamily="34" charset="0"/>
              </a:rPr>
              <a:t>Listar de productos</a:t>
            </a:r>
            <a:endParaRPr lang="es-PE" sz="48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101" r="23131" b="23175"/>
          <a:stretch/>
        </p:blipFill>
        <p:spPr>
          <a:xfrm>
            <a:off x="0" y="0"/>
            <a:ext cx="1132609" cy="1122218"/>
          </a:xfrm>
          <a:prstGeom prst="rect">
            <a:avLst/>
          </a:prstGeom>
        </p:spPr>
      </p:pic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90" y="1836243"/>
            <a:ext cx="2863122" cy="5021758"/>
          </a:xfrm>
        </p:spPr>
      </p:pic>
    </p:spTree>
    <p:extLst>
      <p:ext uri="{BB962C8B-B14F-4D97-AF65-F5344CB8AC3E}">
        <p14:creationId xmlns:p14="http://schemas.microsoft.com/office/powerpoint/2010/main" val="1429871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38</TotalTime>
  <Words>57</Words>
  <Application>Microsoft Office PowerPoint</Application>
  <PresentationFormat>Personalizado</PresentationFormat>
  <Paragraphs>23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Gallery</vt:lpstr>
      <vt:lpstr>PROTOTIPO APP</vt:lpstr>
      <vt:lpstr>Índice</vt:lpstr>
      <vt:lpstr>Logo </vt:lpstr>
      <vt:lpstr>loGIN</vt:lpstr>
      <vt:lpstr>OPCIONES DEL SISTEMA</vt:lpstr>
      <vt:lpstr>Ingresar un producto</vt:lpstr>
      <vt:lpstr>Modificar producto</vt:lpstr>
      <vt:lpstr>Eliminar PRODUCTO</vt:lpstr>
      <vt:lpstr>Listar de productos</vt:lpstr>
      <vt:lpstr>Reporte de productos</vt:lpstr>
      <vt:lpstr>Prototipo base de datos</vt:lpstr>
      <vt:lpstr>Base de datos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WEB</dc:title>
  <dc:creator>Juan Carlos Guerrero Fernandez</dc:creator>
  <cp:lastModifiedBy>VALERO</cp:lastModifiedBy>
  <cp:revision>7</cp:revision>
  <dcterms:created xsi:type="dcterms:W3CDTF">2016-02-04T15:15:04Z</dcterms:created>
  <dcterms:modified xsi:type="dcterms:W3CDTF">2016-02-06T05:52:18Z</dcterms:modified>
</cp:coreProperties>
</file>