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PROTOTIPO WEB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PE" dirty="0" smtClean="0"/>
              <a:t>INVERTALINE</a:t>
            </a:r>
          </a:p>
          <a:p>
            <a:pPr algn="r"/>
            <a:r>
              <a:rPr lang="es-PE" dirty="0" smtClean="0"/>
              <a:t>3J </a:t>
            </a:r>
            <a:r>
              <a:rPr lang="es-PE" dirty="0" err="1" smtClean="0"/>
              <a:t>sOFT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37598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7" y="1030826"/>
            <a:ext cx="9603275" cy="1049235"/>
          </a:xfrm>
        </p:spPr>
        <p:txBody>
          <a:bodyPr/>
          <a:lstStyle/>
          <a:p>
            <a:r>
              <a:rPr lang="es-PE" sz="4800" dirty="0" smtClean="0">
                <a:latin typeface="Candara" panose="020E0502030303020204" pitchFamily="34" charset="0"/>
              </a:rPr>
              <a:t>Base de datos</a:t>
            </a:r>
            <a:endParaRPr lang="es-PE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" r="2146" b="4150"/>
          <a:stretch/>
        </p:blipFill>
        <p:spPr>
          <a:xfrm>
            <a:off x="2487360" y="2080061"/>
            <a:ext cx="7531711" cy="4294614"/>
          </a:xfrm>
        </p:spPr>
      </p:pic>
    </p:spTree>
    <p:extLst>
      <p:ext uri="{BB962C8B-B14F-4D97-AF65-F5344CB8AC3E}">
        <p14:creationId xmlns:p14="http://schemas.microsoft.com/office/powerpoint/2010/main" val="399739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6000" dirty="0" smtClean="0">
                <a:latin typeface="Candara" panose="020E0502030303020204" pitchFamily="34" charset="0"/>
              </a:rPr>
              <a:t>Índice</a:t>
            </a:r>
            <a:endParaRPr lang="es-PE" sz="60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Candara" panose="020E0502030303020204" pitchFamily="34" charset="0"/>
              </a:rPr>
              <a:t>Login.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Nuevo Usuario.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Usuario Registrado.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Principal.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Agregar Producto.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Visualizar Producto.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Prototipo de base de datos.</a:t>
            </a:r>
            <a:endParaRPr lang="es-PE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3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4642" y="1000463"/>
            <a:ext cx="9603275" cy="80221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loGIN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6" y="2003061"/>
            <a:ext cx="7266285" cy="4541429"/>
          </a:xfrm>
        </p:spPr>
      </p:pic>
    </p:spTree>
    <p:extLst>
      <p:ext uri="{BB962C8B-B14F-4D97-AF65-F5344CB8AC3E}">
        <p14:creationId xmlns:p14="http://schemas.microsoft.com/office/powerpoint/2010/main" val="2644913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9274" y="1039651"/>
            <a:ext cx="9603275" cy="80221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Agregar nuevo Usuario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981" y="2003060"/>
            <a:ext cx="7697859" cy="4619808"/>
          </a:xfrm>
        </p:spPr>
      </p:pic>
    </p:spTree>
    <p:extLst>
      <p:ext uri="{BB962C8B-B14F-4D97-AF65-F5344CB8AC3E}">
        <p14:creationId xmlns:p14="http://schemas.microsoft.com/office/powerpoint/2010/main" val="474162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0895" y="1013524"/>
            <a:ext cx="9603275" cy="1049235"/>
          </a:xfrm>
        </p:spPr>
        <p:txBody>
          <a:bodyPr>
            <a:normAutofit/>
          </a:bodyPr>
          <a:lstStyle/>
          <a:p>
            <a:r>
              <a:rPr lang="es-PE" sz="4800" dirty="0">
                <a:latin typeface="Candara" panose="020E0502030303020204" pitchFamily="34" charset="0"/>
              </a:rPr>
              <a:t>Usuario Registrado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7" y="1950809"/>
            <a:ext cx="7488853" cy="4680534"/>
          </a:xfrm>
        </p:spPr>
      </p:pic>
    </p:spTree>
    <p:extLst>
      <p:ext uri="{BB962C8B-B14F-4D97-AF65-F5344CB8AC3E}">
        <p14:creationId xmlns:p14="http://schemas.microsoft.com/office/powerpoint/2010/main" val="1485764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091901"/>
            <a:ext cx="9603275" cy="815275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Principal </a:t>
            </a:r>
            <a:endParaRPr lang="es-PE" sz="48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1263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8516" y="1065776"/>
            <a:ext cx="9603275" cy="1049235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Agregar Productos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23" y="1924684"/>
            <a:ext cx="7654333" cy="4619806"/>
          </a:xfrm>
        </p:spPr>
      </p:pic>
    </p:spTree>
    <p:extLst>
      <p:ext uri="{BB962C8B-B14F-4D97-AF65-F5344CB8AC3E}">
        <p14:creationId xmlns:p14="http://schemas.microsoft.com/office/powerpoint/2010/main" val="1429871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122080"/>
            <a:ext cx="9603275" cy="89365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Visualizar productos</a:t>
            </a:r>
            <a:endParaRPr lang="es-PE" sz="48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3272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Prototipo base de datos</a:t>
            </a:r>
            <a:endParaRPr lang="es-PE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pPr algn="r"/>
            <a:r>
              <a:rPr lang="es-PE" dirty="0" smtClean="0"/>
              <a:t>INVERTALINE</a:t>
            </a:r>
          </a:p>
          <a:p>
            <a:pPr algn="r"/>
            <a:r>
              <a:rPr lang="es-PE" dirty="0" smtClean="0"/>
              <a:t>3J </a:t>
            </a:r>
            <a:r>
              <a:rPr lang="es-PE" dirty="0" err="1" smtClean="0"/>
              <a:t>sOFT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94169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20</TotalTime>
  <Words>49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Candara</vt:lpstr>
      <vt:lpstr>Gill Sans MT</vt:lpstr>
      <vt:lpstr>Gallery</vt:lpstr>
      <vt:lpstr>PROTOTIPO WEB</vt:lpstr>
      <vt:lpstr>Índice</vt:lpstr>
      <vt:lpstr>loGIN</vt:lpstr>
      <vt:lpstr>Agregar nuevo Usuario</vt:lpstr>
      <vt:lpstr>Usuario Registrado</vt:lpstr>
      <vt:lpstr>Principal </vt:lpstr>
      <vt:lpstr>Agregar Productos</vt:lpstr>
      <vt:lpstr>Visualizar productos</vt:lpstr>
      <vt:lpstr>Prototipo base de datos</vt:lpstr>
      <vt:lpstr>Base de datos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WEB</dc:title>
  <dc:creator>Juan Carlos Guerrero Fernandez</dc:creator>
  <cp:lastModifiedBy>Juan Carlos Guerrero Fernandez</cp:lastModifiedBy>
  <cp:revision>3</cp:revision>
  <dcterms:created xsi:type="dcterms:W3CDTF">2016-02-04T15:15:04Z</dcterms:created>
  <dcterms:modified xsi:type="dcterms:W3CDTF">2016-02-04T15:35:17Z</dcterms:modified>
</cp:coreProperties>
</file>