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7" r:id="rId3"/>
    <p:sldId id="269" r:id="rId4"/>
    <p:sldId id="261" r:id="rId5"/>
    <p:sldId id="262" r:id="rId6"/>
    <p:sldId id="263" r:id="rId7"/>
    <p:sldId id="264" r:id="rId8"/>
    <p:sldId id="265" r:id="rId9"/>
    <p:sldId id="268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PROTOTIPO WEB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s-PE" dirty="0" smtClean="0"/>
              <a:t>INVERTALINE</a:t>
            </a:r>
          </a:p>
          <a:p>
            <a:pPr algn="r"/>
            <a:r>
              <a:rPr lang="es-PE" dirty="0" smtClean="0"/>
              <a:t>3J </a:t>
            </a:r>
            <a:r>
              <a:rPr lang="es-PE" dirty="0" err="1" smtClean="0"/>
              <a:t>sOFT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2" t="7101" r="23131" b="23175"/>
          <a:stretch/>
        </p:blipFill>
        <p:spPr>
          <a:xfrm>
            <a:off x="0" y="0"/>
            <a:ext cx="1132609" cy="112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598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Prototipo base de datos</a:t>
            </a:r>
            <a:endParaRPr lang="es-PE" dirty="0"/>
          </a:p>
        </p:txBody>
      </p:sp>
      <p:sp>
        <p:nvSpPr>
          <p:cNvPr id="4" name="Subtítulo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/>
          <a:lstStyle/>
          <a:p>
            <a:pPr algn="r"/>
            <a:r>
              <a:rPr lang="es-PE" dirty="0" smtClean="0"/>
              <a:t>INVERTALINE</a:t>
            </a:r>
          </a:p>
          <a:p>
            <a:pPr algn="r"/>
            <a:r>
              <a:rPr lang="es-PE" dirty="0" smtClean="0"/>
              <a:t>3J </a:t>
            </a:r>
            <a:r>
              <a:rPr lang="es-PE" dirty="0" err="1" smtClean="0"/>
              <a:t>sOFT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2" t="7101" r="23131" b="23175"/>
          <a:stretch/>
        </p:blipFill>
        <p:spPr>
          <a:xfrm>
            <a:off x="0" y="0"/>
            <a:ext cx="1132609" cy="112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1692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7" y="1030826"/>
            <a:ext cx="9603275" cy="1049235"/>
          </a:xfrm>
        </p:spPr>
        <p:txBody>
          <a:bodyPr/>
          <a:lstStyle/>
          <a:p>
            <a:r>
              <a:rPr lang="es-PE" sz="4800" dirty="0" smtClean="0">
                <a:latin typeface="Candara" panose="020E0502030303020204" pitchFamily="34" charset="0"/>
              </a:rPr>
              <a:t>Base de datos</a:t>
            </a:r>
            <a:endParaRPr lang="es-PE" dirty="0">
              <a:latin typeface="Candara" panose="020E0502030303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1" r="2146" b="4150"/>
          <a:stretch/>
        </p:blipFill>
        <p:spPr>
          <a:xfrm>
            <a:off x="2487360" y="2080061"/>
            <a:ext cx="7531711" cy="4294614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2" t="7101" r="23131" b="23175"/>
          <a:stretch/>
        </p:blipFill>
        <p:spPr>
          <a:xfrm>
            <a:off x="0" y="0"/>
            <a:ext cx="1132609" cy="112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9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6000" dirty="0" smtClean="0">
                <a:latin typeface="Candara" panose="020E0502030303020204" pitchFamily="34" charset="0"/>
              </a:rPr>
              <a:t>Índice</a:t>
            </a:r>
            <a:endParaRPr lang="es-PE" sz="6000" dirty="0">
              <a:latin typeface="Candara" panose="020E0502030303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>
                <a:latin typeface="Candara" panose="020E0502030303020204" pitchFamily="34" charset="0"/>
              </a:rPr>
              <a:t>Login.</a:t>
            </a:r>
          </a:p>
          <a:p>
            <a:r>
              <a:rPr lang="es-PE" dirty="0" smtClean="0">
                <a:latin typeface="Candara" panose="020E0502030303020204" pitchFamily="34" charset="0"/>
              </a:rPr>
              <a:t>Nuevo Usuario.</a:t>
            </a:r>
          </a:p>
          <a:p>
            <a:r>
              <a:rPr lang="es-PE" dirty="0" smtClean="0">
                <a:latin typeface="Candara" panose="020E0502030303020204" pitchFamily="34" charset="0"/>
              </a:rPr>
              <a:t>Usuario Registrado.</a:t>
            </a:r>
          </a:p>
          <a:p>
            <a:r>
              <a:rPr lang="es-PE" dirty="0" smtClean="0">
                <a:latin typeface="Candara" panose="020E0502030303020204" pitchFamily="34" charset="0"/>
              </a:rPr>
              <a:t>Principal.</a:t>
            </a:r>
          </a:p>
          <a:p>
            <a:r>
              <a:rPr lang="es-PE" dirty="0" smtClean="0">
                <a:latin typeface="Candara" panose="020E0502030303020204" pitchFamily="34" charset="0"/>
              </a:rPr>
              <a:t>Agregar Producto.</a:t>
            </a:r>
          </a:p>
          <a:p>
            <a:r>
              <a:rPr lang="es-PE" dirty="0" smtClean="0">
                <a:latin typeface="Candara" panose="020E0502030303020204" pitchFamily="34" charset="0"/>
              </a:rPr>
              <a:t>Visualizar Producto.</a:t>
            </a:r>
          </a:p>
          <a:p>
            <a:r>
              <a:rPr lang="es-PE" dirty="0" smtClean="0">
                <a:latin typeface="Candara" panose="020E0502030303020204" pitchFamily="34" charset="0"/>
              </a:rPr>
              <a:t>Prototipo de base de datos.</a:t>
            </a:r>
            <a:endParaRPr lang="es-PE" dirty="0">
              <a:latin typeface="Candara" panose="020E0502030303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2" t="7101" r="23131" b="23175"/>
          <a:stretch/>
        </p:blipFill>
        <p:spPr>
          <a:xfrm>
            <a:off x="0" y="0"/>
            <a:ext cx="1132609" cy="112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3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1969" y="1095464"/>
            <a:ext cx="9603275" cy="1049235"/>
          </a:xfrm>
        </p:spPr>
        <p:txBody>
          <a:bodyPr/>
          <a:lstStyle/>
          <a:p>
            <a:r>
              <a:rPr lang="es-PE" sz="4800" dirty="0" smtClean="0">
                <a:latin typeface="Candara" panose="020E0502030303020204" pitchFamily="34" charset="0"/>
              </a:rPr>
              <a:t>Logo</a:t>
            </a: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2" t="7101" r="23131" b="23175"/>
          <a:stretch/>
        </p:blipFill>
        <p:spPr>
          <a:xfrm>
            <a:off x="4668542" y="2660285"/>
            <a:ext cx="2334931" cy="231349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2" t="7101" r="23131" b="23175"/>
          <a:stretch/>
        </p:blipFill>
        <p:spPr>
          <a:xfrm>
            <a:off x="0" y="0"/>
            <a:ext cx="1132609" cy="112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685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4642" y="1000463"/>
            <a:ext cx="9603275" cy="802212"/>
          </a:xfrm>
        </p:spPr>
        <p:txBody>
          <a:bodyPr>
            <a:normAutofit/>
          </a:bodyPr>
          <a:lstStyle/>
          <a:p>
            <a:r>
              <a:rPr lang="es-PE" sz="4800" dirty="0" smtClean="0">
                <a:latin typeface="Candara" panose="020E0502030303020204" pitchFamily="34" charset="0"/>
              </a:rPr>
              <a:t>loGIN</a:t>
            </a:r>
            <a:endParaRPr lang="es-PE" sz="4800" dirty="0">
              <a:latin typeface="Candara" panose="020E0502030303020204" pitchFamily="34" charset="0"/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06" y="2003061"/>
            <a:ext cx="7266285" cy="4541429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2" t="7101" r="23131" b="23175"/>
          <a:stretch/>
        </p:blipFill>
        <p:spPr>
          <a:xfrm>
            <a:off x="0" y="0"/>
            <a:ext cx="1132609" cy="112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138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99274" y="1039651"/>
            <a:ext cx="9603275" cy="802212"/>
          </a:xfrm>
        </p:spPr>
        <p:txBody>
          <a:bodyPr>
            <a:normAutofit/>
          </a:bodyPr>
          <a:lstStyle/>
          <a:p>
            <a:r>
              <a:rPr lang="es-PE" sz="4800" dirty="0" smtClean="0">
                <a:latin typeface="Candara" panose="020E0502030303020204" pitchFamily="34" charset="0"/>
              </a:rPr>
              <a:t>Agregar nuevo Usuario</a:t>
            </a:r>
            <a:endParaRPr lang="es-PE" sz="4800" dirty="0">
              <a:latin typeface="Candara" panose="020E0502030303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981" y="2003060"/>
            <a:ext cx="7697859" cy="4619808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2" t="7101" r="23131" b="23175"/>
          <a:stretch/>
        </p:blipFill>
        <p:spPr>
          <a:xfrm>
            <a:off x="0" y="0"/>
            <a:ext cx="1132609" cy="112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622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0895" y="1013524"/>
            <a:ext cx="9603275" cy="1049235"/>
          </a:xfrm>
        </p:spPr>
        <p:txBody>
          <a:bodyPr>
            <a:normAutofit/>
          </a:bodyPr>
          <a:lstStyle/>
          <a:p>
            <a:r>
              <a:rPr lang="es-PE" sz="4800" dirty="0">
                <a:latin typeface="Candara" panose="020E0502030303020204" pitchFamily="34" charset="0"/>
              </a:rPr>
              <a:t>Usuario Registrado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07" y="1950809"/>
            <a:ext cx="7488853" cy="4680534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2" t="7101" r="23131" b="23175"/>
          <a:stretch/>
        </p:blipFill>
        <p:spPr>
          <a:xfrm>
            <a:off x="0" y="0"/>
            <a:ext cx="1132609" cy="112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644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1091901"/>
            <a:ext cx="9603275" cy="815275"/>
          </a:xfrm>
        </p:spPr>
        <p:txBody>
          <a:bodyPr>
            <a:normAutofit/>
          </a:bodyPr>
          <a:lstStyle/>
          <a:p>
            <a:r>
              <a:rPr lang="es-PE" sz="4800" dirty="0" smtClean="0">
                <a:latin typeface="Candara" panose="020E0502030303020204" pitchFamily="34" charset="0"/>
              </a:rPr>
              <a:t>Principal </a:t>
            </a:r>
            <a:endParaRPr lang="es-PE" sz="4800" dirty="0">
              <a:latin typeface="Candara" panose="020E0502030303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2" t="7101" r="23131" b="23175"/>
          <a:stretch/>
        </p:blipFill>
        <p:spPr>
          <a:xfrm>
            <a:off x="0" y="0"/>
            <a:ext cx="1132609" cy="112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634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8516" y="1065776"/>
            <a:ext cx="9603275" cy="1049235"/>
          </a:xfrm>
        </p:spPr>
        <p:txBody>
          <a:bodyPr>
            <a:normAutofit/>
          </a:bodyPr>
          <a:lstStyle/>
          <a:p>
            <a:r>
              <a:rPr lang="es-PE" sz="4800" dirty="0" smtClean="0">
                <a:latin typeface="Candara" panose="020E0502030303020204" pitchFamily="34" charset="0"/>
              </a:rPr>
              <a:t>Agregar Productos</a:t>
            </a:r>
            <a:endParaRPr lang="es-PE" sz="4800" dirty="0">
              <a:latin typeface="Candara" panose="020E0502030303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823" y="1924684"/>
            <a:ext cx="7654333" cy="4619806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2" t="7101" r="23131" b="23175"/>
          <a:stretch/>
        </p:blipFill>
        <p:spPr>
          <a:xfrm>
            <a:off x="0" y="0"/>
            <a:ext cx="1132609" cy="112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71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1122080"/>
            <a:ext cx="9603275" cy="893652"/>
          </a:xfrm>
        </p:spPr>
        <p:txBody>
          <a:bodyPr>
            <a:normAutofit/>
          </a:bodyPr>
          <a:lstStyle/>
          <a:p>
            <a:r>
              <a:rPr lang="es-PE" sz="4800" dirty="0" smtClean="0">
                <a:latin typeface="Candara" panose="020E0502030303020204" pitchFamily="34" charset="0"/>
              </a:rPr>
              <a:t>Visualizar productos</a:t>
            </a:r>
            <a:endParaRPr lang="es-PE" sz="4800" dirty="0">
              <a:latin typeface="Candara" panose="020E0502030303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2" t="7101" r="23131" b="23175"/>
          <a:stretch/>
        </p:blipFill>
        <p:spPr>
          <a:xfrm>
            <a:off x="0" y="0"/>
            <a:ext cx="1132609" cy="112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721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22</TotalTime>
  <Words>50</Words>
  <Application>Microsoft Office PowerPoint</Application>
  <PresentationFormat>Panorámica</PresentationFormat>
  <Paragraphs>22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Candara</vt:lpstr>
      <vt:lpstr>Gill Sans MT</vt:lpstr>
      <vt:lpstr>Gallery</vt:lpstr>
      <vt:lpstr>PROTOTIPO WEB</vt:lpstr>
      <vt:lpstr>Índice</vt:lpstr>
      <vt:lpstr>Logo </vt:lpstr>
      <vt:lpstr>loGIN</vt:lpstr>
      <vt:lpstr>Agregar nuevo Usuario</vt:lpstr>
      <vt:lpstr>Usuario Registrado</vt:lpstr>
      <vt:lpstr>Principal </vt:lpstr>
      <vt:lpstr>Agregar Productos</vt:lpstr>
      <vt:lpstr>Visualizar productos</vt:lpstr>
      <vt:lpstr>Prototipo base de datos</vt:lpstr>
      <vt:lpstr>Base de datos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PROTOTIPO WEB</dc:title>
  <dc:creator>Juan Carlos Guerrero Fernandez</dc:creator>
  <cp:lastModifiedBy>GRUPOUTP</cp:lastModifiedBy>
  <cp:revision>4</cp:revision>
  <dcterms:created xsi:type="dcterms:W3CDTF">2016-02-04T15:15:04Z</dcterms:created>
  <dcterms:modified xsi:type="dcterms:W3CDTF">2016-02-05T02:29:16Z</dcterms:modified>
</cp:coreProperties>
</file>