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9" r:id="rId4"/>
    <p:sldId id="261" r:id="rId5"/>
    <p:sldId id="262" r:id="rId6"/>
    <p:sldId id="263" r:id="rId7"/>
    <p:sldId id="270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WEB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9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122080"/>
            <a:ext cx="9603275" cy="89365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Visualizar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1911622"/>
            <a:ext cx="7524205" cy="4702629"/>
          </a:xfrm>
        </p:spPr>
      </p:pic>
    </p:spTree>
    <p:extLst>
      <p:ext uri="{BB962C8B-B14F-4D97-AF65-F5344CB8AC3E}">
        <p14:creationId xmlns:p14="http://schemas.microsoft.com/office/powerpoint/2010/main" val="963272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base de datos</a:t>
            </a:r>
            <a:endParaRPr lang="es-PE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7" y="1030826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Base de datos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2146" b="4150"/>
          <a:stretch/>
        </p:blipFill>
        <p:spPr>
          <a:xfrm>
            <a:off x="2487360" y="2080061"/>
            <a:ext cx="7531711" cy="429461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dirty="0" smtClean="0">
                <a:latin typeface="Candara" panose="020E0502030303020204" pitchFamily="34" charset="0"/>
              </a:rPr>
              <a:t>Índice</a:t>
            </a:r>
            <a:endParaRPr lang="es-PE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Candara" panose="020E0502030303020204" pitchFamily="34" charset="0"/>
              </a:rPr>
              <a:t>Login.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Nuevo Usuario.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Usuario Registrado.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Principal.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Agregar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Visualizar Producto.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Prototipo de base de datos.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969" y="1095464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Logo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4668542" y="2660285"/>
            <a:ext cx="2334931" cy="2313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8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642" y="1000463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loGIN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6" y="2003061"/>
            <a:ext cx="7266285" cy="454142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3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274" y="1039651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nuevo Usuario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1" y="2003060"/>
            <a:ext cx="7697859" cy="461980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2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0895" y="1013524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>
                <a:latin typeface="Candara" panose="020E0502030303020204" pitchFamily="34" charset="0"/>
              </a:rPr>
              <a:t>Usuario Registrado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7" y="1950809"/>
            <a:ext cx="7488853" cy="46805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principal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18" y="2055313"/>
            <a:ext cx="7328988" cy="4580618"/>
          </a:xfrm>
        </p:spPr>
      </p:pic>
    </p:spTree>
    <p:extLst>
      <p:ext uri="{BB962C8B-B14F-4D97-AF65-F5344CB8AC3E}">
        <p14:creationId xmlns:p14="http://schemas.microsoft.com/office/powerpoint/2010/main" val="7318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091901"/>
            <a:ext cx="9603275" cy="81527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Barra de Menú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0" y="1907176"/>
            <a:ext cx="7529767" cy="4706105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516" y="1065776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Agregar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924684"/>
            <a:ext cx="7654333" cy="46198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27</TotalTime>
  <Words>53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Candara</vt:lpstr>
      <vt:lpstr>Gill Sans MT</vt:lpstr>
      <vt:lpstr>Gallery</vt:lpstr>
      <vt:lpstr>PROTOTIPO WEB</vt:lpstr>
      <vt:lpstr>Índice</vt:lpstr>
      <vt:lpstr>Logo </vt:lpstr>
      <vt:lpstr>loGIN</vt:lpstr>
      <vt:lpstr>Agregar nuevo Usuario</vt:lpstr>
      <vt:lpstr>Usuario Registrado</vt:lpstr>
      <vt:lpstr>principal</vt:lpstr>
      <vt:lpstr>Barra de Menú</vt:lpstr>
      <vt:lpstr>Agregar Productos</vt:lpstr>
      <vt:lpstr>Visualizar productos</vt:lpstr>
      <vt:lpstr>Prototipo base de datos</vt:lpstr>
      <vt:lpstr>Base de datos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WEB</dc:title>
  <dc:creator>Juan Carlos Guerrero Fernandez</dc:creator>
  <cp:lastModifiedBy>Juan Carlos Guerrero Fernandez</cp:lastModifiedBy>
  <cp:revision>5</cp:revision>
  <dcterms:created xsi:type="dcterms:W3CDTF">2016-02-04T15:15:04Z</dcterms:created>
  <dcterms:modified xsi:type="dcterms:W3CDTF">2016-02-06T15:22:35Z</dcterms:modified>
</cp:coreProperties>
</file>