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333617" cy="3833950"/>
          </a:xfrm>
        </p:spPr>
        <p:txBody>
          <a:bodyPr/>
          <a:lstStyle/>
          <a:p>
            <a:r>
              <a:rPr lang="es-CO" b="1" dirty="0"/>
              <a:t>Flujo normal del documento: </a:t>
            </a:r>
            <a:r>
              <a:rPr lang="es-CO" dirty="0"/>
              <a:t/>
            </a:r>
            <a:br>
              <a:rPr lang="es-CO" dirty="0"/>
            </a:br>
            <a:r>
              <a:rPr lang="es-CO" dirty="0" err="1"/>
              <a:t>Display</a:t>
            </a:r>
            <a:r>
              <a:rPr lang="es-CO" dirty="0"/>
              <a:t> block, </a:t>
            </a:r>
            <a:r>
              <a:rPr lang="es-CO" dirty="0" err="1"/>
              <a:t>inline</a:t>
            </a:r>
            <a:r>
              <a:rPr lang="es-CO" dirty="0"/>
              <a:t> e </a:t>
            </a:r>
            <a:r>
              <a:rPr lang="es-CO" dirty="0" err="1"/>
              <a:t>inline</a:t>
            </a:r>
            <a:r>
              <a:rPr lang="es-CO" dirty="0"/>
              <a:t>-block</a:t>
            </a:r>
            <a:br>
              <a:rPr lang="es-C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395" y="568475"/>
            <a:ext cx="11385868" cy="5845388"/>
          </a:xfrm>
        </p:spPr>
        <p:txBody>
          <a:bodyPr/>
          <a:lstStyle/>
          <a:p>
            <a:r>
              <a:rPr lang="en-US" b="1" dirty="0"/>
              <a:t>display: grid</a:t>
            </a:r>
            <a:r>
              <a:rPr lang="en-US" b="1" dirty="0" smtClean="0"/>
              <a:t>;</a:t>
            </a:r>
            <a:br>
              <a:rPr lang="en-US" b="1" dirty="0" smtClean="0"/>
            </a:br>
            <a:r>
              <a:rPr lang="en-US" dirty="0" smtClean="0"/>
              <a:t>&gt; </a:t>
            </a:r>
            <a:r>
              <a:rPr lang="es-419" dirty="0"/>
              <a:t>LO QUE </a:t>
            </a:r>
            <a:r>
              <a:rPr lang="es-419" dirty="0" smtClean="0"/>
              <a:t>REALMENTE ESTÁS </a:t>
            </a:r>
            <a:r>
              <a:rPr lang="es-419" dirty="0"/>
              <a:t>DICIENDO ES</a:t>
            </a:r>
            <a:r>
              <a:rPr lang="es-419" dirty="0" smtClean="0"/>
              <a:t>:</a:t>
            </a:r>
            <a:r>
              <a:rPr lang="es-419" b="1" dirty="0" smtClean="0"/>
              <a:t/>
            </a:r>
            <a:br>
              <a:rPr lang="es-419" b="1" dirty="0" smtClean="0"/>
            </a:br>
            <a:r>
              <a:rPr lang="es-419" b="1" dirty="0"/>
              <a:t/>
            </a:r>
            <a:br>
              <a:rPr lang="es-419" b="1" dirty="0"/>
            </a:br>
            <a:r>
              <a:rPr lang="es-CO" b="1" dirty="0" err="1"/>
              <a:t>display</a:t>
            </a:r>
            <a:r>
              <a:rPr lang="es-CO" b="1" dirty="0"/>
              <a:t>: block </a:t>
            </a:r>
            <a:r>
              <a:rPr lang="es-CO" b="1" dirty="0" err="1"/>
              <a:t>grid</a:t>
            </a:r>
            <a:r>
              <a:rPr lang="es-CO" b="1" dirty="0"/>
              <a:t>;</a:t>
            </a: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>&gt;(</a:t>
            </a:r>
            <a:r>
              <a:rPr lang="es-CO" dirty="0"/>
              <a:t>ESTÁS SOLICITANDO UN </a:t>
            </a:r>
            <a:r>
              <a:rPr lang="es-CO" dirty="0" smtClean="0"/>
              <a:t>CONTENEDOR </a:t>
            </a:r>
            <a:r>
              <a:rPr lang="es-CO" dirty="0"/>
              <a:t>GRID A</a:t>
            </a:r>
            <a:br>
              <a:rPr lang="es-CO" dirty="0"/>
            </a:br>
            <a:r>
              <a:rPr lang="es-CO" dirty="0"/>
              <a:t>NIVEL DE BLOQUE)</a:t>
            </a:r>
            <a:br>
              <a:rPr lang="es-CO" dirty="0"/>
            </a:br>
            <a:r>
              <a:rPr lang="es-419" dirty="0"/>
              <a:t/>
            </a:r>
            <a:br>
              <a:rPr lang="es-419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29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718458"/>
            <a:ext cx="10889479" cy="5708468"/>
          </a:xfrm>
        </p:spPr>
        <p:txBody>
          <a:bodyPr/>
          <a:lstStyle/>
          <a:p>
            <a:r>
              <a:rPr lang="es-CO" b="1" dirty="0"/>
              <a:t>UN ELEMENTO QUE TENGA TODOS LOS ATRIBUTOS DE BLOQUE PUEDE DARLE: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ancho, alto, </a:t>
            </a:r>
            <a:r>
              <a:rPr lang="es-CO" dirty="0" err="1"/>
              <a:t>padding</a:t>
            </a:r>
            <a:r>
              <a:rPr lang="es-CO" dirty="0" smtClean="0"/>
              <a:t>, </a:t>
            </a:r>
            <a:r>
              <a:rPr lang="es-CO" dirty="0" err="1" smtClean="0"/>
              <a:t>margin</a:t>
            </a:r>
            <a:r>
              <a:rPr lang="es-CO" dirty="0"/>
              <a:t>... y estirarse</a:t>
            </a:r>
            <a:br>
              <a:rPr lang="es-CO" dirty="0"/>
            </a:br>
            <a:r>
              <a:rPr lang="es-CO" dirty="0"/>
              <a:t>en todo el espacio.</a:t>
            </a:r>
            <a:br>
              <a:rPr lang="es-C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901338"/>
            <a:ext cx="10249399" cy="5093062"/>
          </a:xfrm>
        </p:spPr>
        <p:txBody>
          <a:bodyPr/>
          <a:lstStyle/>
          <a:p>
            <a:r>
              <a:rPr lang="es-CO" dirty="0"/>
              <a:t>Sin embargo,</a:t>
            </a:r>
            <a:br>
              <a:rPr lang="es-CO" dirty="0"/>
            </a:br>
            <a:r>
              <a:rPr lang="es-CO" b="1" dirty="0"/>
              <a:t>A LOS HIJOS DE UN CONTENEDOR DISPLAY: GRID; SE LES HA DADO UN VALOR INTERNO DE GRID</a:t>
            </a:r>
            <a:r>
              <a:rPr lang="es-CO" dirty="0"/>
              <a:t/>
            </a:r>
            <a:br>
              <a:rPr lang="es-C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522514"/>
            <a:ext cx="10902542" cy="5471885"/>
          </a:xfrm>
        </p:spPr>
        <p:txBody>
          <a:bodyPr/>
          <a:lstStyle/>
          <a:p>
            <a:r>
              <a:rPr lang="es-419" dirty="0"/>
              <a:t>ESTA FORMA DE PENSAR EL DISPLAY ES REALMENTE ÚTIL !</a:t>
            </a:r>
            <a:r>
              <a:rPr lang="es-CO" b="1" dirty="0" smtClean="0"/>
              <a:t/>
            </a:r>
            <a:br>
              <a:rPr lang="es-CO" b="1" dirty="0" smtClean="0"/>
            </a:br>
            <a:r>
              <a:rPr lang="es-CO" b="1" dirty="0" err="1" smtClean="0"/>
              <a:t>display</a:t>
            </a:r>
            <a:r>
              <a:rPr lang="es-CO" b="1" dirty="0"/>
              <a:t>: </a:t>
            </a:r>
            <a:r>
              <a:rPr lang="es-CO" b="1" dirty="0" err="1"/>
              <a:t>inline-flex</a:t>
            </a:r>
            <a:r>
              <a:rPr lang="es-CO" b="1" dirty="0"/>
              <a:t>;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INMEDIATAMENTE PENSARÁS EN QUE SE </a:t>
            </a:r>
            <a:r>
              <a:rPr lang="es-CO" dirty="0" smtClean="0"/>
              <a:t>COMPORTA </a:t>
            </a:r>
            <a:r>
              <a:rPr lang="es-CO" dirty="0"/>
              <a:t>COMO UN ELEMENTO EN LÍNEA.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0"/>
            <a:ext cx="10811102" cy="146957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block, grid y flex</a:t>
            </a:r>
            <a:endParaRPr lang="en-US" sz="6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956" y="2155371"/>
            <a:ext cx="6341610" cy="44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685801"/>
            <a:ext cx="10340839" cy="1208314"/>
          </a:xfrm>
        </p:spPr>
        <p:txBody>
          <a:bodyPr/>
          <a:lstStyle/>
          <a:p>
            <a:pPr algn="ctr"/>
            <a:r>
              <a:rPr lang="en-US" sz="4000" b="1" dirty="0"/>
              <a:t>inline, </a:t>
            </a:r>
            <a:r>
              <a:rPr lang="en-US" sz="4000" b="1" dirty="0" smtClean="0"/>
              <a:t>inline-grid e </a:t>
            </a:r>
            <a:r>
              <a:rPr lang="en-US" sz="4000" b="1" dirty="0"/>
              <a:t>inline-flex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1652587"/>
            <a:ext cx="5898835" cy="39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9159" y="1757195"/>
            <a:ext cx="9321937" cy="2671114"/>
          </a:xfrm>
        </p:spPr>
        <p:txBody>
          <a:bodyPr>
            <a:normAutofit/>
          </a:bodyPr>
          <a:lstStyle/>
          <a:p>
            <a:r>
              <a:rPr lang="es-CO" b="1" dirty="0" err="1"/>
              <a:t>Display</a:t>
            </a:r>
            <a:r>
              <a:rPr lang="es-CO" b="1" dirty="0"/>
              <a:t>:</a:t>
            </a:r>
            <a:r>
              <a:rPr lang="es-CO" dirty="0"/>
              <a:t/>
            </a:r>
            <a:br>
              <a:rPr lang="es-CO" dirty="0"/>
            </a:br>
            <a:r>
              <a:rPr lang="es-CO" b="1" dirty="0" err="1"/>
              <a:t>Verb</a:t>
            </a:r>
            <a:r>
              <a:rPr lang="es-CO" b="1" dirty="0"/>
              <a:t>: </a:t>
            </a:r>
            <a:r>
              <a:rPr lang="es-CO" dirty="0"/>
              <a:t>desplegar, colocar a la vista, exhibir, lucir, mostrar, presentar.</a:t>
            </a:r>
            <a:br>
              <a:rPr lang="es-C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5731" y="953589"/>
            <a:ext cx="10210211" cy="3538582"/>
          </a:xfrm>
        </p:spPr>
        <p:txBody>
          <a:bodyPr>
            <a:normAutofit/>
          </a:bodyPr>
          <a:lstStyle/>
          <a:p>
            <a:r>
              <a:rPr lang="es-CO" b="1" dirty="0" err="1"/>
              <a:t>Display</a:t>
            </a:r>
            <a:r>
              <a:rPr lang="es-CO" b="1" dirty="0"/>
              <a:t>: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DEFINE EL TIPO DE VISUALIZACIÓN DE UN ELEMENTO.</a:t>
            </a:r>
            <a:br>
              <a:rPr lang="es-C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788" y="1045030"/>
            <a:ext cx="9818325" cy="3512456"/>
          </a:xfrm>
        </p:spPr>
        <p:txBody>
          <a:bodyPr>
            <a:normAutofit/>
          </a:bodyPr>
          <a:lstStyle/>
          <a:p>
            <a:r>
              <a:rPr lang="es-CO" b="1" dirty="0" err="1"/>
              <a:t>display</a:t>
            </a:r>
            <a:r>
              <a:rPr lang="es-CO" b="1" dirty="0"/>
              <a:t>: </a:t>
            </a:r>
            <a:r>
              <a:rPr lang="es-CO" b="1" dirty="0" err="1"/>
              <a:t>flex</a:t>
            </a:r>
            <a:r>
              <a:rPr lang="es-CO" b="1" dirty="0"/>
              <a:t>;</a:t>
            </a:r>
            <a:br>
              <a:rPr lang="es-CO" b="1" dirty="0"/>
            </a:br>
            <a:r>
              <a:rPr lang="es-CO" b="1" dirty="0" err="1"/>
              <a:t>display</a:t>
            </a:r>
            <a:r>
              <a:rPr lang="es-CO" b="1" dirty="0"/>
              <a:t>: </a:t>
            </a:r>
            <a:r>
              <a:rPr lang="es-CO" b="1" dirty="0" err="1"/>
              <a:t>grid</a:t>
            </a:r>
            <a:r>
              <a:rPr lang="es-CO" b="1" dirty="0"/>
              <a:t>;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NOS CENTRAMOS MÁS EN LOS VALORES</a:t>
            </a:r>
            <a:br>
              <a:rPr lang="es-CO" dirty="0"/>
            </a:br>
            <a:r>
              <a:rPr lang="es-CO" dirty="0"/>
              <a:t>Y NO EN LA PROPIEDAD POR SI SOLA...</a:t>
            </a:r>
            <a:br>
              <a:rPr lang="es-C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2651761"/>
            <a:ext cx="10967858" cy="3566160"/>
          </a:xfrm>
        </p:spPr>
        <p:txBody>
          <a:bodyPr>
            <a:normAutofit fontScale="90000"/>
          </a:bodyPr>
          <a:lstStyle/>
          <a:p>
            <a:r>
              <a:rPr lang="es-419" b="1" dirty="0" smtClean="0"/>
              <a:t>BLOCK</a:t>
            </a:r>
            <a:r>
              <a:rPr lang="es-419" dirty="0" smtClean="0"/>
              <a:t/>
            </a:r>
            <a:br>
              <a:rPr lang="es-419" dirty="0" smtClean="0"/>
            </a:br>
            <a:r>
              <a:rPr lang="es-419" dirty="0" smtClean="0"/>
              <a:t>Se </a:t>
            </a:r>
            <a:r>
              <a:rPr lang="es-419" dirty="0"/>
              <a:t>extienden ocupando todo el espacio disponible para ellos</a:t>
            </a:r>
            <a:r>
              <a:rPr lang="es-419" dirty="0" smtClean="0"/>
              <a:t>.</a:t>
            </a:r>
            <a:br>
              <a:rPr lang="es-419" dirty="0" smtClean="0"/>
            </a:br>
            <a:r>
              <a:rPr lang="es-419" b="1" dirty="0" err="1" smtClean="0"/>
              <a:t>Inline</a:t>
            </a:r>
            <a:r>
              <a:rPr lang="es-419" b="1" dirty="0" smtClean="0"/>
              <a:t/>
            </a:r>
            <a:br>
              <a:rPr lang="es-419" b="1" dirty="0" smtClean="0"/>
            </a:br>
            <a:r>
              <a:rPr lang="es-419" dirty="0"/>
              <a:t>Son como palabras en una oración: se separan por medio de un espacio en blanco entre ellos.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685800"/>
            <a:ext cx="10445343" cy="179614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Block and Inline elements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308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2554029"/>
            <a:ext cx="11046234" cy="3807582"/>
          </a:xfrm>
        </p:spPr>
        <p:txBody>
          <a:bodyPr>
            <a:normAutofit fontScale="90000"/>
          </a:bodyPr>
          <a:lstStyle/>
          <a:p>
            <a:r>
              <a:rPr lang="es-419" dirty="0"/>
              <a:t>"El comportamiento de los elementos en bloque y en línea es fundamental para CSS y el hecho de que un documento HTML marcado correctamente será legible por defecto. Este diseño se conoce como "Diseño de bloque y en línea" o "Flujo normal" porque esta es la forma en que los elementos se presentan si no les hacemos nada más."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1"/>
            <a:ext cx="9726885" cy="123444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Block and Inline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97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701" y="2055478"/>
            <a:ext cx="7366751" cy="4050858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685800"/>
            <a:ext cx="10001205" cy="122137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Dos </a:t>
            </a:r>
            <a:r>
              <a:rPr lang="en-US" sz="4400" b="1" dirty="0" err="1"/>
              <a:t>valores</a:t>
            </a:r>
            <a:r>
              <a:rPr lang="en-US" sz="4400" b="1" dirty="0"/>
              <a:t> de display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353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82" y="1776548"/>
            <a:ext cx="8817429" cy="4485234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685801"/>
            <a:ext cx="10393091" cy="1208314"/>
          </a:xfrm>
        </p:spPr>
        <p:txBody>
          <a:bodyPr>
            <a:normAutofit/>
          </a:bodyPr>
          <a:lstStyle/>
          <a:p>
            <a:pPr algn="ctr"/>
            <a:r>
              <a:rPr lang="es-419" sz="4000" b="1" dirty="0"/>
              <a:t>¿Cuál es la diferencia entre ambos?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01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0" y="2142309"/>
            <a:ext cx="10654349" cy="3239588"/>
          </a:xfrm>
        </p:spPr>
        <p:txBody>
          <a:bodyPr/>
          <a:lstStyle/>
          <a:p>
            <a:r>
              <a:rPr lang="en-US" b="1" dirty="0"/>
              <a:t>VALOR EXTERNO DE </a:t>
            </a:r>
            <a:r>
              <a:rPr lang="en-US" b="1" dirty="0" smtClean="0"/>
              <a:t>VISUALIZACIÓN y </a:t>
            </a:r>
            <a:r>
              <a:rPr lang="en-US" b="1" dirty="0"/>
              <a:t>VALOR INTERNO DE VISUALIZACIÓN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685800"/>
            <a:ext cx="10980919" cy="145650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Block e Inline </a:t>
            </a:r>
            <a:r>
              <a:rPr lang="en-US" sz="6000" b="1" dirty="0" err="1"/>
              <a:t>definen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349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150</TotalTime>
  <Words>151</Words>
  <Application>Microsoft Office PowerPoint</Application>
  <PresentationFormat>Panorámica</PresentationFormat>
  <Paragraphs>18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Sector</vt:lpstr>
      <vt:lpstr>Flujo normal del documento:  Display block, inline e inline-block </vt:lpstr>
      <vt:lpstr>Display: Verb: desplegar, colocar a la vista, exhibir, lucir, mostrar, presentar. </vt:lpstr>
      <vt:lpstr>Display: DEFINE EL TIPO DE VISUALIZACIÓN DE UN ELEMENTO. </vt:lpstr>
      <vt:lpstr>display: flex; display: grid; NOS CENTRAMOS MÁS EN LOS VALORES Y NO EN LA PROPIEDAD POR SI SOLA... </vt:lpstr>
      <vt:lpstr>BLOCK Se extienden ocupando todo el espacio disponible para ellos. Inline Son como palabras en una oración: se separan por medio de un espacio en blanco entre ellos.</vt:lpstr>
      <vt:lpstr>"El comportamiento de los elementos en bloque y en línea es fundamental para CSS y el hecho de que un documento HTML marcado correctamente será legible por defecto. Este diseño se conoce como "Diseño de bloque y en línea" o "Flujo normal" porque esta es la forma en que los elementos se presentan si no les hacemos nada más."</vt:lpstr>
      <vt:lpstr>Presentación de PowerPoint</vt:lpstr>
      <vt:lpstr>Presentación de PowerPoint</vt:lpstr>
      <vt:lpstr>VALOR EXTERNO DE VISUALIZACIÓN y VALOR INTERNO DE VISUALIZACIÓN</vt:lpstr>
      <vt:lpstr>display: grid; &gt; LO QUE REALMENTE ESTÁS DICIENDO ES:  display: block grid; &gt;(ESTÁS SOLICITANDO UN CONTENEDOR GRID A NIVEL DE BLOQUE)  </vt:lpstr>
      <vt:lpstr>UN ELEMENTO QUE TENGA TODOS LOS ATRIBUTOS DE BLOQUE PUEDE DARLE: ancho, alto, padding, margin... y estirarse en todo el espacio. </vt:lpstr>
      <vt:lpstr>Sin embargo, A LOS HIJOS DE UN CONTENEDOR DISPLAY: GRID; SE LES HA DADO UN VALOR INTERNO DE GRID </vt:lpstr>
      <vt:lpstr>ESTA FORMA DE PENSAR EL DISPLAY ES REALMENTE ÚTIL ! display: inline-flex; INMEDIATAMENTE PENSARÁS EN QUE SE COMPORTA COMO UN ELEMENTO EN LÍNEA. 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Flujo normal del documento:  Display block, inline e inline-block</dc:title>
  <dc:creator>jose luis ramos bernal</dc:creator>
  <cp:lastModifiedBy>jose luis ramos bernal</cp:lastModifiedBy>
  <cp:revision>3</cp:revision>
  <dcterms:created xsi:type="dcterms:W3CDTF">2021-07-15T01:26:38Z</dcterms:created>
  <dcterms:modified xsi:type="dcterms:W3CDTF">2021-07-15T03:56:39Z</dcterms:modified>
</cp:coreProperties>
</file>