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842AD-469B-40AF-B77A-DB7A5CC17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7B3C79-1C9E-46F8-B6B1-00AC1A7CD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6E68EA-DC5A-4826-AF9E-7CA1BC26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624D-9789-4A2D-BCD7-29DEFBFE4C14}" type="datetimeFigureOut">
              <a:rPr lang="es-ES" smtClean="0"/>
              <a:t>02/05/2020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FAD6F2-7A4D-4010-A7FE-064A53F7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15D79C-8232-4E56-AEFE-37F23B39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0CDD-2E2F-4E5B-9ADF-991DDA9E65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4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826D0-D9EF-4AA5-81B2-C0637D95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E0A8F8-CD92-47BD-B498-FFFA9C068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197588-18FE-405F-9C5C-FAC17CB6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624D-9789-4A2D-BCD7-29DEFBFE4C14}" type="datetimeFigureOut">
              <a:rPr lang="es-ES" smtClean="0"/>
              <a:t>02/05/2020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42A890-6920-45DE-9EB6-C6E30B22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A3A7EF-D496-4DF6-9F30-C807C6F0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0CDD-2E2F-4E5B-9ADF-991DDA9E65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41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2B33AA-B6D6-4DDF-B19A-CB7DA5D56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96920F-CC5A-470D-8424-45443041A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4480B3-8867-4F7B-B351-3723DCD6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624D-9789-4A2D-BCD7-29DEFBFE4C14}" type="datetimeFigureOut">
              <a:rPr lang="es-ES" smtClean="0"/>
              <a:t>02/05/2020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F75F75-7695-48B5-AD6C-78841F53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F0FC2D-16AB-4D71-9165-63F8CD13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0CDD-2E2F-4E5B-9ADF-991DDA9E65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90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F1BDB-175A-44F0-8316-5F9CC0C4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294AD1-746D-4963-8E02-A9EB95821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EE6FC5-82AE-4827-9961-776EC1A2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624D-9789-4A2D-BCD7-29DEFBFE4C14}" type="datetimeFigureOut">
              <a:rPr lang="es-ES" smtClean="0"/>
              <a:t>02/05/2020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AEBB5A-BAB6-4542-8165-DC1276E5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64CA8-5DF3-4963-A7AC-DFFDCC6C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0CDD-2E2F-4E5B-9ADF-991DDA9E65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03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87075-299B-40F4-8575-B4F3D7B6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9FAAF3-CE84-4C28-9DD6-8484F926A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9D9EAB-F48A-4D7A-9663-31716CCC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624D-9789-4A2D-BCD7-29DEFBFE4C14}" type="datetimeFigureOut">
              <a:rPr lang="es-ES" smtClean="0"/>
              <a:t>02/05/2020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900413-4495-4074-AC4D-736BBE24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B4855D-EFE0-4A20-8823-AE7A3DB2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0CDD-2E2F-4E5B-9ADF-991DDA9E65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76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2E779-9722-4720-A018-2ED14333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DEB17D-C499-4947-B5D1-9DF7D353E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E2A177-8884-405A-A1A1-C2A38192A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96C52B-CE26-41D9-B41F-D4A49555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624D-9789-4A2D-BCD7-29DEFBFE4C14}" type="datetimeFigureOut">
              <a:rPr lang="es-ES" smtClean="0"/>
              <a:t>02/05/2020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D7A0B4-3086-4F0C-B8AE-4D891A2E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E944FD-086E-49B4-90F3-FEA2405C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0CDD-2E2F-4E5B-9ADF-991DDA9E65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39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7CDF-43DC-493B-A4D9-3B85CCCE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3F7569-84D4-410E-8E75-71AC85461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630F08-6D22-45C2-9CC4-27B792839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5FC01A-C199-478A-BB09-FC1207749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F50E9C-3D50-4419-A000-514110303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5BB3F8-F1FB-4A26-842D-0707CE6B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624D-9789-4A2D-BCD7-29DEFBFE4C14}" type="datetimeFigureOut">
              <a:rPr lang="es-ES" smtClean="0"/>
              <a:t>02/05/2020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19D07F4-C630-4F8E-BFBE-E911121B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877BC4D-7D4A-4DB1-A08D-1B75350B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0CDD-2E2F-4E5B-9ADF-991DDA9E65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13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C0ED7-E243-420C-96B3-D653FC14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A15B99C-554E-4346-A69A-457ACE9F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624D-9789-4A2D-BCD7-29DEFBFE4C14}" type="datetimeFigureOut">
              <a:rPr lang="es-ES" smtClean="0"/>
              <a:t>02/05/2020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CEA7D3-18B2-45D5-BA10-3EE78061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5A8A7A-C995-4989-81DE-68EF4CB8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0CDD-2E2F-4E5B-9ADF-991DDA9E65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69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77A46F-3E58-491B-B839-1A6CCCE5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624D-9789-4A2D-BCD7-29DEFBFE4C14}" type="datetimeFigureOut">
              <a:rPr lang="es-ES" smtClean="0"/>
              <a:t>02/05/2020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A7F46C-360D-4B17-A976-37D77FA5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B050EC-66F9-4854-801F-71D40367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0CDD-2E2F-4E5B-9ADF-991DDA9E65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71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0B4CB-7482-4245-8E85-16E0E059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B0252-53E3-4AC7-A50D-C7D4DD4F8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DCDDEF-5FB9-44B2-8789-6E726C79F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034E21-EEEF-4E17-9322-F45B5006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624D-9789-4A2D-BCD7-29DEFBFE4C14}" type="datetimeFigureOut">
              <a:rPr lang="es-ES" smtClean="0"/>
              <a:t>02/05/2020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A38AC6-7167-468C-8985-A7E95C54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745C01-F2ED-4587-AC9C-0E60DC5A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0CDD-2E2F-4E5B-9ADF-991DDA9E65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2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350F9-A3BA-476E-953C-E43AB1C6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BE898A-24F9-47BD-A096-43DF7754D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8427F4-3649-42B7-AF87-B7B708662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6DA39E-F43F-40A6-A0EE-E00D4771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624D-9789-4A2D-BCD7-29DEFBFE4C14}" type="datetimeFigureOut">
              <a:rPr lang="es-ES" smtClean="0"/>
              <a:t>02/05/2020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2B5024-844B-4FA8-AA77-D5D79E31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5EFADB-6A23-4056-9FA6-756DAA5B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0CDD-2E2F-4E5B-9ADF-991DDA9E65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238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023D87-E0E4-4EE5-920E-EF4FF145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76E1BC-8051-450A-AE78-92F2D28DE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E7498F-7D58-461E-AADA-70564AF7B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7624D-9789-4A2D-BCD7-29DEFBFE4C14}" type="datetimeFigureOut">
              <a:rPr lang="es-ES" smtClean="0"/>
              <a:t>02/05/2020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9FB02A-4123-4095-8958-301F2F276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7521C1-DF2B-4906-A778-33A533C1B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80CDD-2E2F-4E5B-9ADF-991DDA9E65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659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96006E4-FFC3-492B-8F34-C309E31B20FC}"/>
              </a:ext>
            </a:extLst>
          </p:cNvPr>
          <p:cNvSpPr txBox="1"/>
          <p:nvPr/>
        </p:nvSpPr>
        <p:spPr>
          <a:xfrm>
            <a:off x="4098388" y="407749"/>
            <a:ext cx="50311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6600" b="1" dirty="0">
                <a:solidFill>
                  <a:schemeClr val="accent1"/>
                </a:solidFill>
              </a:rPr>
              <a:t>Eureka Server</a:t>
            </a:r>
            <a:endParaRPr lang="es-ES" sz="6600" b="1" dirty="0">
              <a:solidFill>
                <a:schemeClr val="accent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573E9A6-4C5B-4303-AF4C-BE46D8C46E72}"/>
              </a:ext>
            </a:extLst>
          </p:cNvPr>
          <p:cNvSpPr/>
          <p:nvPr/>
        </p:nvSpPr>
        <p:spPr>
          <a:xfrm>
            <a:off x="658938" y="2172156"/>
            <a:ext cx="1116037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40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es-MX" sz="4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 un servidor para el registro y localización de microservicios, balanceo de carga y tolerancia a fallos. La función de </a:t>
            </a:r>
            <a:r>
              <a:rPr lang="es-MX" sz="4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Eureka</a:t>
            </a:r>
            <a:r>
              <a:rPr lang="es-MX" sz="4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es registrar las diferentes instancias de microservicios existentes, su localización, estado.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20358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C996FFF-7BE8-45A0-9418-B07C034180A7}"/>
              </a:ext>
            </a:extLst>
          </p:cNvPr>
          <p:cNvSpPr txBox="1"/>
          <p:nvPr/>
        </p:nvSpPr>
        <p:spPr>
          <a:xfrm>
            <a:off x="4098388" y="407749"/>
            <a:ext cx="50311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6600" b="1" dirty="0">
                <a:solidFill>
                  <a:schemeClr val="accent1"/>
                </a:solidFill>
              </a:rPr>
              <a:t>Eureka Server</a:t>
            </a:r>
            <a:endParaRPr lang="es-ES" sz="6600" b="1" dirty="0">
              <a:solidFill>
                <a:schemeClr val="accent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3769FFA-C07E-4DDB-885F-B616BB266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466" y="1972916"/>
            <a:ext cx="9846364" cy="428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6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B2BA4CE-D7D5-40E4-B97C-369E9C7942B9}"/>
              </a:ext>
            </a:extLst>
          </p:cNvPr>
          <p:cNvSpPr txBox="1"/>
          <p:nvPr/>
        </p:nvSpPr>
        <p:spPr>
          <a:xfrm>
            <a:off x="4071883" y="288479"/>
            <a:ext cx="48475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6600" b="1" dirty="0">
                <a:solidFill>
                  <a:schemeClr val="accent1"/>
                </a:solidFill>
              </a:rPr>
              <a:t>Caso Práctico</a:t>
            </a:r>
            <a:endParaRPr lang="es-ES" sz="6600" b="1" dirty="0">
              <a:solidFill>
                <a:schemeClr val="accent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8808227-E97D-44CF-A4D1-341DD2C03875}"/>
              </a:ext>
            </a:extLst>
          </p:cNvPr>
          <p:cNvSpPr/>
          <p:nvPr/>
        </p:nvSpPr>
        <p:spPr>
          <a:xfrm>
            <a:off x="834886" y="2716696"/>
            <a:ext cx="2173357" cy="1603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Eureka Server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F4739CA-7678-47FD-8226-F29C1371617F}"/>
              </a:ext>
            </a:extLst>
          </p:cNvPr>
          <p:cNvSpPr/>
          <p:nvPr/>
        </p:nvSpPr>
        <p:spPr>
          <a:xfrm>
            <a:off x="6964016" y="1689652"/>
            <a:ext cx="2173357" cy="1603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Api Productos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87BBE53-81EB-4AED-A2D5-9F8B5941269C}"/>
              </a:ext>
            </a:extLst>
          </p:cNvPr>
          <p:cNvSpPr/>
          <p:nvPr/>
        </p:nvSpPr>
        <p:spPr>
          <a:xfrm>
            <a:off x="6964016" y="3909391"/>
            <a:ext cx="2173357" cy="1603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Api  Ventas</a:t>
            </a:r>
            <a:endParaRPr lang="es-ES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81C044A-F326-4BAB-BC40-A188DB42C25D}"/>
              </a:ext>
            </a:extLst>
          </p:cNvPr>
          <p:cNvCxnSpPr>
            <a:cxnSpLocks/>
          </p:cNvCxnSpPr>
          <p:nvPr/>
        </p:nvCxnSpPr>
        <p:spPr>
          <a:xfrm flipH="1" flipV="1">
            <a:off x="3156107" y="4158685"/>
            <a:ext cx="3589251" cy="111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CAE3E13-3D82-4305-9431-7CBB09243FC2}"/>
              </a:ext>
            </a:extLst>
          </p:cNvPr>
          <p:cNvCxnSpPr>
            <a:cxnSpLocks/>
          </p:cNvCxnSpPr>
          <p:nvPr/>
        </p:nvCxnSpPr>
        <p:spPr>
          <a:xfrm flipH="1">
            <a:off x="3156107" y="2381264"/>
            <a:ext cx="3589250" cy="79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0B3303DD-1296-4297-87E5-B21C81C35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109" y="720200"/>
            <a:ext cx="723900" cy="676275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A85A4BA2-79E0-46F6-900A-50CC295215C8}"/>
              </a:ext>
            </a:extLst>
          </p:cNvPr>
          <p:cNvSpPr/>
          <p:nvPr/>
        </p:nvSpPr>
        <p:spPr>
          <a:xfrm>
            <a:off x="10760879" y="842476"/>
            <a:ext cx="1037811" cy="331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SQL</a:t>
            </a:r>
            <a:endParaRPr lang="es-ES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72405C5-F1EF-4648-82D0-9749F5D194DB}"/>
              </a:ext>
            </a:extLst>
          </p:cNvPr>
          <p:cNvCxnSpPr/>
          <p:nvPr/>
        </p:nvCxnSpPr>
        <p:spPr>
          <a:xfrm flipV="1">
            <a:off x="9342783" y="1396475"/>
            <a:ext cx="654326" cy="5913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D6D5DF8-40BC-4137-B05B-54CA72D0B475}"/>
              </a:ext>
            </a:extLst>
          </p:cNvPr>
          <p:cNvCxnSpPr>
            <a:cxnSpLocks/>
          </p:cNvCxnSpPr>
          <p:nvPr/>
        </p:nvCxnSpPr>
        <p:spPr>
          <a:xfrm flipH="1" flipV="1">
            <a:off x="8032905" y="3293166"/>
            <a:ext cx="17789" cy="52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2552975-69B0-4660-90FC-6B1EF50019FF}"/>
              </a:ext>
            </a:extLst>
          </p:cNvPr>
          <p:cNvSpPr/>
          <p:nvPr/>
        </p:nvSpPr>
        <p:spPr>
          <a:xfrm>
            <a:off x="8132391" y="3435625"/>
            <a:ext cx="1979018" cy="331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Call</a:t>
            </a:r>
            <a:r>
              <a:rPr lang="es-PE" dirty="0"/>
              <a:t> por </a:t>
            </a:r>
            <a:r>
              <a:rPr lang="es-PE" dirty="0" err="1"/>
              <a:t>RestEasy</a:t>
            </a:r>
            <a:endParaRPr lang="es-ES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927CFD81-B5C2-4FED-8A49-92BF5103B54D}"/>
              </a:ext>
            </a:extLst>
          </p:cNvPr>
          <p:cNvSpPr/>
          <p:nvPr/>
        </p:nvSpPr>
        <p:spPr>
          <a:xfrm>
            <a:off x="1497496" y="2173357"/>
            <a:ext cx="1060174" cy="38431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Java</a:t>
            </a:r>
            <a:endParaRPr lang="es-ES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C7E43D2-B7D8-419E-8049-68001DD89A20}"/>
              </a:ext>
            </a:extLst>
          </p:cNvPr>
          <p:cNvSpPr/>
          <p:nvPr/>
        </p:nvSpPr>
        <p:spPr>
          <a:xfrm>
            <a:off x="7425359" y="1212574"/>
            <a:ext cx="1060174" cy="38431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Net Core</a:t>
            </a:r>
            <a:endParaRPr lang="es-ES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46A864D7-02F1-4A55-816F-6F433AB50418}"/>
              </a:ext>
            </a:extLst>
          </p:cNvPr>
          <p:cNvSpPr/>
          <p:nvPr/>
        </p:nvSpPr>
        <p:spPr>
          <a:xfrm>
            <a:off x="4071883" y="3419060"/>
            <a:ext cx="2173357" cy="38431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Discovery Client</a:t>
            </a:r>
            <a:endParaRPr lang="es-ES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738C62EC-1CD7-4BA4-87C6-323E3843F22F}"/>
              </a:ext>
            </a:extLst>
          </p:cNvPr>
          <p:cNvSpPr/>
          <p:nvPr/>
        </p:nvSpPr>
        <p:spPr>
          <a:xfrm>
            <a:off x="9840154" y="1674743"/>
            <a:ext cx="1037811" cy="38431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EF </a:t>
            </a:r>
            <a:r>
              <a:rPr lang="es-PE" dirty="0" err="1"/>
              <a:t>core</a:t>
            </a:r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0C625AA-C80E-4CB1-BCB0-EE7B90E714D8}"/>
              </a:ext>
            </a:extLst>
          </p:cNvPr>
          <p:cNvSpPr/>
          <p:nvPr/>
        </p:nvSpPr>
        <p:spPr>
          <a:xfrm>
            <a:off x="10111409" y="4646542"/>
            <a:ext cx="1868556" cy="99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Web Ventas (Angular)</a:t>
            </a:r>
            <a:endParaRPr lang="es-ES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5DFD206-110F-44E8-85F4-9648756BDF04}"/>
              </a:ext>
            </a:extLst>
          </p:cNvPr>
          <p:cNvCxnSpPr>
            <a:cxnSpLocks/>
          </p:cNvCxnSpPr>
          <p:nvPr/>
        </p:nvCxnSpPr>
        <p:spPr>
          <a:xfrm flipH="1" flipV="1">
            <a:off x="9148358" y="5143498"/>
            <a:ext cx="848751" cy="317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4A6C0DA-C5A3-48CE-939C-6926CD5255C9}"/>
              </a:ext>
            </a:extLst>
          </p:cNvPr>
          <p:cNvSpPr/>
          <p:nvPr/>
        </p:nvSpPr>
        <p:spPr>
          <a:xfrm>
            <a:off x="4635549" y="1323777"/>
            <a:ext cx="1905112" cy="879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Api Productos 1</a:t>
            </a:r>
            <a:endParaRPr lang="es-ES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53A69E6-FA35-457E-9E4D-02E73FFE83F4}"/>
              </a:ext>
            </a:extLst>
          </p:cNvPr>
          <p:cNvCxnSpPr>
            <a:cxnSpLocks/>
          </p:cNvCxnSpPr>
          <p:nvPr/>
        </p:nvCxnSpPr>
        <p:spPr>
          <a:xfrm flipH="1">
            <a:off x="2873275" y="1862366"/>
            <a:ext cx="1645716" cy="73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0911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68</Words>
  <Application>Microsoft Office PowerPoint</Application>
  <PresentationFormat>Panorámica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luis rodriguez cobos</dc:creator>
  <cp:lastModifiedBy>jose luis rodriguez cobos</cp:lastModifiedBy>
  <cp:revision>13</cp:revision>
  <dcterms:created xsi:type="dcterms:W3CDTF">2020-05-02T19:30:56Z</dcterms:created>
  <dcterms:modified xsi:type="dcterms:W3CDTF">2020-05-03T16:55:49Z</dcterms:modified>
</cp:coreProperties>
</file>