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62" r:id="rId3"/>
    <p:sldId id="264" r:id="rId4"/>
    <p:sldId id="268" r:id="rId5"/>
    <p:sldId id="275" r:id="rId6"/>
    <p:sldId id="276" r:id="rId7"/>
    <p:sldId id="277" r:id="rId8"/>
    <p:sldId id="278" r:id="rId9"/>
    <p:sldId id="269" r:id="rId10"/>
    <p:sldId id="265" r:id="rId11"/>
    <p:sldId id="270" r:id="rId12"/>
    <p:sldId id="260" r:id="rId13"/>
    <p:sldId id="266" r:id="rId14"/>
    <p:sldId id="271" r:id="rId15"/>
    <p:sldId id="267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Fira Code" panose="020B0604020202020204" charset="0"/>
      <p:regular r:id="rId21"/>
      <p:bold r:id="rId22"/>
    </p:embeddedFont>
    <p:embeddedFont>
      <p:font typeface="Fira Code Light" panose="020B0604020202020204" charset="0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Oswa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BDF7E-2D5F-22DC-8F51-CA3B69266B5F}" v="540" dt="2022-09-15T15:31:19.930"/>
    <p1510:client id="{1DC11E60-BBB5-F610-51C3-A26265A38FA9}" v="22" dt="2022-09-15T04:55:50.135"/>
    <p1510:client id="{6E48052C-D727-A4CD-3290-DA824215105B}" v="2" dt="2022-09-15T05:51:46.589"/>
    <p1510:client id="{8A7B0EBA-538B-9A75-3773-0A1CE06859D7}" v="2870" dt="2022-09-15T05:53:32.601"/>
    <p1510:client id="{92337BE9-6CED-4699-2834-D0BC3CF1E657}" v="115" dt="2022-09-15T03:22:54.339"/>
    <p1510:client id="{BB5BFB8D-E836-63E0-15DD-9EC9652DE41D}" v="7" dt="2022-09-15T15:44:16.831"/>
    <p1510:client id="{CD9C0DFE-B93F-86DE-769B-725B5DBFB881}" v="6" dt="2022-09-15T06:54:29.996"/>
    <p1510:client id="{CE223F1D-A1C0-20AF-89D3-C5C7F57EB1E6}" v="6" dt="2022-09-15T06:26:09.342"/>
    <p1510:client id="{CE7E3FCD-A7BB-A5CE-7156-2F5377F3118F}" v="614" dt="2022-09-15T11:20:19.756"/>
    <p1510:client id="{DD80E900-EECD-A4DA-6879-66AB505E93F3}" v="263" dt="2022-09-15T09:35:13.667"/>
    <p1510:client id="{F2D5DFB8-9468-0FA3-B28D-39A8FC26AAC0}" v="14" dt="2022-09-15T05:22:44.772"/>
    <p1510:client id="{FA4843ED-8DA9-B5AF-07BC-F580AA05BAE6}" v="55" dt="2022-09-15T15:07:20.998"/>
  </p1510:revLst>
</p1510:revInfo>
</file>

<file path=ppt/tableStyles.xml><?xml version="1.0" encoding="utf-8"?>
<a:tblStyleLst xmlns:a="http://schemas.openxmlformats.org/drawingml/2006/main" def="{6B0C40DF-7AFE-411E-91B4-149F78F5D211}">
  <a:tblStyle styleId="{6B0C40DF-7AFE-411E-91B4-149F78F5D2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oan, Carson (sloa7941@vandals.uidaho.edu)" userId="S::sloa7941@vandals.uidaho.edu::4965c25c-0d33-4d82-b8f1-aa8bf9bc6c83" providerId="AD" clId="Web-{FA4843ED-8DA9-B5AF-07BC-F580AA05BAE6}"/>
    <pc:docChg chg="modSld">
      <pc:chgData name="Sloan, Carson (sloa7941@vandals.uidaho.edu)" userId="S::sloa7941@vandals.uidaho.edu::4965c25c-0d33-4d82-b8f1-aa8bf9bc6c83" providerId="AD" clId="Web-{FA4843ED-8DA9-B5AF-07BC-F580AA05BAE6}" dt="2022-09-15T15:07:20.998" v="54" actId="20577"/>
      <pc:docMkLst>
        <pc:docMk/>
      </pc:docMkLst>
      <pc:sldChg chg="modSp">
        <pc:chgData name="Sloan, Carson (sloa7941@vandals.uidaho.edu)" userId="S::sloa7941@vandals.uidaho.edu::4965c25c-0d33-4d82-b8f1-aa8bf9bc6c83" providerId="AD" clId="Web-{FA4843ED-8DA9-B5AF-07BC-F580AA05BAE6}" dt="2022-09-15T15:07:20.998" v="54" actId="20577"/>
        <pc:sldMkLst>
          <pc:docMk/>
          <pc:sldMk cId="3653602030" sldId="265"/>
        </pc:sldMkLst>
        <pc:spChg chg="mod">
          <ac:chgData name="Sloan, Carson (sloa7941@vandals.uidaho.edu)" userId="S::sloa7941@vandals.uidaho.edu::4965c25c-0d33-4d82-b8f1-aa8bf9bc6c83" providerId="AD" clId="Web-{FA4843ED-8DA9-B5AF-07BC-F580AA05BAE6}" dt="2022-09-15T15:05:36.104" v="35" actId="20577"/>
          <ac:spMkLst>
            <pc:docMk/>
            <pc:sldMk cId="3653602030" sldId="265"/>
            <ac:spMk id="5" creationId="{A4372A0D-7BF6-C987-D37C-F44CE098A6D0}"/>
          </ac:spMkLst>
        </pc:spChg>
        <pc:spChg chg="mod">
          <ac:chgData name="Sloan, Carson (sloa7941@vandals.uidaho.edu)" userId="S::sloa7941@vandals.uidaho.edu::4965c25c-0d33-4d82-b8f1-aa8bf9bc6c83" providerId="AD" clId="Web-{FA4843ED-8DA9-B5AF-07BC-F580AA05BAE6}" dt="2022-09-15T15:07:20.998" v="54" actId="20577"/>
          <ac:spMkLst>
            <pc:docMk/>
            <pc:sldMk cId="3653602030" sldId="265"/>
            <ac:spMk id="6" creationId="{7BCD9E1A-3F19-D95B-C400-97BECB9A0175}"/>
          </ac:spMkLst>
        </pc:spChg>
      </pc:sldChg>
    </pc:docChg>
  </pc:docChgLst>
  <pc:docChgLst>
    <pc:chgData name="Johnson, Savannah (john2080@vandals.uidaho.edu)" userId="S::john2080@vandals.uidaho.edu::6f66858b-2649-4968-9cb2-010eea4803e6" providerId="AD" clId="Web-{CD9C0DFE-B93F-86DE-769B-725B5DBFB881}"/>
    <pc:docChg chg="modSld">
      <pc:chgData name="Johnson, Savannah (john2080@vandals.uidaho.edu)" userId="S::john2080@vandals.uidaho.edu::6f66858b-2649-4968-9cb2-010eea4803e6" providerId="AD" clId="Web-{CD9C0DFE-B93F-86DE-769B-725B5DBFB881}" dt="2022-09-15T06:54:29.996" v="5" actId="20577"/>
      <pc:docMkLst>
        <pc:docMk/>
      </pc:docMkLst>
      <pc:sldChg chg="modSp">
        <pc:chgData name="Johnson, Savannah (john2080@vandals.uidaho.edu)" userId="S::john2080@vandals.uidaho.edu::6f66858b-2649-4968-9cb2-010eea4803e6" providerId="AD" clId="Web-{CD9C0DFE-B93F-86DE-769B-725B5DBFB881}" dt="2022-09-15T06:54:29.996" v="5" actId="20577"/>
        <pc:sldMkLst>
          <pc:docMk/>
          <pc:sldMk cId="0" sldId="256"/>
        </pc:sldMkLst>
        <pc:spChg chg="mod">
          <ac:chgData name="Johnson, Savannah (john2080@vandals.uidaho.edu)" userId="S::john2080@vandals.uidaho.edu::6f66858b-2649-4968-9cb2-010eea4803e6" providerId="AD" clId="Web-{CD9C0DFE-B93F-86DE-769B-725B5DBFB881}" dt="2022-09-15T06:54:29.996" v="5" actId="20577"/>
          <ac:spMkLst>
            <pc:docMk/>
            <pc:sldMk cId="0" sldId="256"/>
            <ac:spMk id="3" creationId="{18752C85-1BD2-7204-F283-CF07AC4FB562}"/>
          </ac:spMkLst>
        </pc:spChg>
      </pc:sldChg>
    </pc:docChg>
  </pc:docChgLst>
  <pc:docChgLst>
    <pc:chgData name="Wobido, Jacob (wobi8882@vandals.uidaho.edu)" userId="S::wobi8882@vandals.uidaho.edu::c8ba9e2e-bbc1-44be-995f-61c21e8d4e32" providerId="AD" clId="Web-{18CBDF7E-2D5F-22DC-8F51-CA3B69266B5F}"/>
    <pc:docChg chg="addSld delSld modSld">
      <pc:chgData name="Wobido, Jacob (wobi8882@vandals.uidaho.edu)" userId="S::wobi8882@vandals.uidaho.edu::c8ba9e2e-bbc1-44be-995f-61c21e8d4e32" providerId="AD" clId="Web-{18CBDF7E-2D5F-22DC-8F51-CA3B69266B5F}" dt="2022-09-15T15:31:19.930" v="520" actId="20577"/>
      <pc:docMkLst>
        <pc:docMk/>
      </pc:docMkLst>
      <pc:sldChg chg="new del">
        <pc:chgData name="Wobido, Jacob (wobi8882@vandals.uidaho.edu)" userId="S::wobi8882@vandals.uidaho.edu::c8ba9e2e-bbc1-44be-995f-61c21e8d4e32" providerId="AD" clId="Web-{18CBDF7E-2D5F-22DC-8F51-CA3B69266B5F}" dt="2022-09-15T14:14:04.227" v="1"/>
        <pc:sldMkLst>
          <pc:docMk/>
          <pc:sldMk cId="3244826347" sldId="275"/>
        </pc:sldMkLst>
      </pc:sldChg>
      <pc:sldChg chg="modSp new">
        <pc:chgData name="Wobido, Jacob (wobi8882@vandals.uidaho.edu)" userId="S::wobi8882@vandals.uidaho.edu::c8ba9e2e-bbc1-44be-995f-61c21e8d4e32" providerId="AD" clId="Web-{18CBDF7E-2D5F-22DC-8F51-CA3B69266B5F}" dt="2022-09-15T14:33:21.604" v="123" actId="20577"/>
        <pc:sldMkLst>
          <pc:docMk/>
          <pc:sldMk cId="3656664663" sldId="275"/>
        </pc:sldMkLst>
        <pc:spChg chg="mod">
          <ac:chgData name="Wobido, Jacob (wobi8882@vandals.uidaho.edu)" userId="S::wobi8882@vandals.uidaho.edu::c8ba9e2e-bbc1-44be-995f-61c21e8d4e32" providerId="AD" clId="Web-{18CBDF7E-2D5F-22DC-8F51-CA3B69266B5F}" dt="2022-09-15T14:24:17.479" v="41" actId="20577"/>
          <ac:spMkLst>
            <pc:docMk/>
            <pc:sldMk cId="3656664663" sldId="275"/>
            <ac:spMk id="2" creationId="{17CAE54E-0156-CF53-7FF2-6BF3AE179BDD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33:21.604" v="123" actId="20577"/>
          <ac:spMkLst>
            <pc:docMk/>
            <pc:sldMk cId="3656664663" sldId="275"/>
            <ac:spMk id="3" creationId="{471727DB-F04B-34C8-2C31-511A9E802A8C}"/>
          </ac:spMkLst>
        </pc:spChg>
      </pc:sldChg>
      <pc:sldChg chg="new del">
        <pc:chgData name="Wobido, Jacob (wobi8882@vandals.uidaho.edu)" userId="S::wobi8882@vandals.uidaho.edu::c8ba9e2e-bbc1-44be-995f-61c21e8d4e32" providerId="AD" clId="Web-{18CBDF7E-2D5F-22DC-8F51-CA3B69266B5F}" dt="2022-09-15T14:23:11.555" v="3"/>
        <pc:sldMkLst>
          <pc:docMk/>
          <pc:sldMk cId="3663297415" sldId="275"/>
        </pc:sldMkLst>
      </pc:sldChg>
      <pc:sldChg chg="modSp new">
        <pc:chgData name="Wobido, Jacob (wobi8882@vandals.uidaho.edu)" userId="S::wobi8882@vandals.uidaho.edu::c8ba9e2e-bbc1-44be-995f-61c21e8d4e32" providerId="AD" clId="Web-{18CBDF7E-2D5F-22DC-8F51-CA3B69266B5F}" dt="2022-09-15T14:43:09.762" v="370" actId="20577"/>
        <pc:sldMkLst>
          <pc:docMk/>
          <pc:sldMk cId="677953249" sldId="276"/>
        </pc:sldMkLst>
        <pc:spChg chg="mod">
          <ac:chgData name="Wobido, Jacob (wobi8882@vandals.uidaho.edu)" userId="S::wobi8882@vandals.uidaho.edu::c8ba9e2e-bbc1-44be-995f-61c21e8d4e32" providerId="AD" clId="Web-{18CBDF7E-2D5F-22DC-8F51-CA3B69266B5F}" dt="2022-09-15T14:42:50.090" v="368" actId="20577"/>
          <ac:spMkLst>
            <pc:docMk/>
            <pc:sldMk cId="677953249" sldId="276"/>
            <ac:spMk id="2" creationId="{E98A5CBC-0737-6493-D0C7-01AA06A562FD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41:48.651" v="338" actId="20577"/>
          <ac:spMkLst>
            <pc:docMk/>
            <pc:sldMk cId="677953249" sldId="276"/>
            <ac:spMk id="3" creationId="{7EC4305A-4357-ADD5-49DC-87663C98E02A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42:59.809" v="369" actId="20577"/>
          <ac:spMkLst>
            <pc:docMk/>
            <pc:sldMk cId="677953249" sldId="276"/>
            <ac:spMk id="4" creationId="{CB423D29-06EB-DA55-F060-4A07C29C60FE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41:45.369" v="336" actId="20577"/>
          <ac:spMkLst>
            <pc:docMk/>
            <pc:sldMk cId="677953249" sldId="276"/>
            <ac:spMk id="5" creationId="{D5A8198E-0727-098B-128C-BA2C6B5B026D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43:09.762" v="370" actId="20577"/>
          <ac:spMkLst>
            <pc:docMk/>
            <pc:sldMk cId="677953249" sldId="276"/>
            <ac:spMk id="6" creationId="{28EEA7D1-E26D-05BE-EAE5-378948413E17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42:26.136" v="367" actId="20577"/>
          <ac:spMkLst>
            <pc:docMk/>
            <pc:sldMk cId="677953249" sldId="276"/>
            <ac:spMk id="7" creationId="{3195BA89-94C6-F862-A855-8C7A298E36F8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4:34:13.434" v="150" actId="20577"/>
          <ac:spMkLst>
            <pc:docMk/>
            <pc:sldMk cId="677953249" sldId="276"/>
            <ac:spMk id="8" creationId="{AA137AFE-9191-80C8-7820-B489842DC193}"/>
          </ac:spMkLst>
        </pc:spChg>
      </pc:sldChg>
      <pc:sldChg chg="new del">
        <pc:chgData name="Wobido, Jacob (wobi8882@vandals.uidaho.edu)" userId="S::wobi8882@vandals.uidaho.edu::c8ba9e2e-bbc1-44be-995f-61c21e8d4e32" providerId="AD" clId="Web-{18CBDF7E-2D5F-22DC-8F51-CA3B69266B5F}" dt="2022-09-15T15:12:09.671" v="372"/>
        <pc:sldMkLst>
          <pc:docMk/>
          <pc:sldMk cId="24659090" sldId="277"/>
        </pc:sldMkLst>
      </pc:sldChg>
      <pc:sldChg chg="addSp modSp new">
        <pc:chgData name="Wobido, Jacob (wobi8882@vandals.uidaho.edu)" userId="S::wobi8882@vandals.uidaho.edu::c8ba9e2e-bbc1-44be-995f-61c21e8d4e32" providerId="AD" clId="Web-{18CBDF7E-2D5F-22DC-8F51-CA3B69266B5F}" dt="2022-09-15T15:17:42.928" v="438" actId="20577"/>
        <pc:sldMkLst>
          <pc:docMk/>
          <pc:sldMk cId="1549655461" sldId="277"/>
        </pc:sldMkLst>
        <pc:spChg chg="mod">
          <ac:chgData name="Wobido, Jacob (wobi8882@vandals.uidaho.edu)" userId="S::wobi8882@vandals.uidaho.edu::c8ba9e2e-bbc1-44be-995f-61c21e8d4e32" providerId="AD" clId="Web-{18CBDF7E-2D5F-22DC-8F51-CA3B69266B5F}" dt="2022-09-15T15:12:28.218" v="388" actId="20577"/>
          <ac:spMkLst>
            <pc:docMk/>
            <pc:sldMk cId="1549655461" sldId="277"/>
            <ac:spMk id="2" creationId="{F1DC218B-EFDC-A831-53CA-D5BEBB1D6147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5:17:42.928" v="438" actId="20577"/>
          <ac:spMkLst>
            <pc:docMk/>
            <pc:sldMk cId="1549655461" sldId="277"/>
            <ac:spMk id="3" creationId="{A447B562-1E35-A8DA-DF31-7B0457033936}"/>
          </ac:spMkLst>
        </pc:spChg>
        <pc:picChg chg="add mod">
          <ac:chgData name="Wobido, Jacob (wobi8882@vandals.uidaho.edu)" userId="S::wobi8882@vandals.uidaho.edu::c8ba9e2e-bbc1-44be-995f-61c21e8d4e32" providerId="AD" clId="Web-{18CBDF7E-2D5F-22DC-8F51-CA3B69266B5F}" dt="2022-09-15T15:16:25.754" v="405"/>
          <ac:picMkLst>
            <pc:docMk/>
            <pc:sldMk cId="1549655461" sldId="277"/>
            <ac:picMk id="4" creationId="{04DB8B21-4838-7E7B-D37C-0D69E55C89FC}"/>
          </ac:picMkLst>
        </pc:picChg>
      </pc:sldChg>
      <pc:sldChg chg="addSp modSp new">
        <pc:chgData name="Wobido, Jacob (wobi8882@vandals.uidaho.edu)" userId="S::wobi8882@vandals.uidaho.edu::c8ba9e2e-bbc1-44be-995f-61c21e8d4e32" providerId="AD" clId="Web-{18CBDF7E-2D5F-22DC-8F51-CA3B69266B5F}" dt="2022-09-15T15:31:19.930" v="520" actId="20577"/>
        <pc:sldMkLst>
          <pc:docMk/>
          <pc:sldMk cId="2100640941" sldId="278"/>
        </pc:sldMkLst>
        <pc:spChg chg="mod">
          <ac:chgData name="Wobido, Jacob (wobi8882@vandals.uidaho.edu)" userId="S::wobi8882@vandals.uidaho.edu::c8ba9e2e-bbc1-44be-995f-61c21e8d4e32" providerId="AD" clId="Web-{18CBDF7E-2D5F-22DC-8F51-CA3B69266B5F}" dt="2022-09-15T15:28:42.426" v="444" actId="20577"/>
          <ac:spMkLst>
            <pc:docMk/>
            <pc:sldMk cId="2100640941" sldId="278"/>
            <ac:spMk id="2" creationId="{15CB3CBF-7D81-22C2-4E1B-B645FE34CC9B}"/>
          </ac:spMkLst>
        </pc:spChg>
        <pc:spChg chg="mod">
          <ac:chgData name="Wobido, Jacob (wobi8882@vandals.uidaho.edu)" userId="S::wobi8882@vandals.uidaho.edu::c8ba9e2e-bbc1-44be-995f-61c21e8d4e32" providerId="AD" clId="Web-{18CBDF7E-2D5F-22DC-8F51-CA3B69266B5F}" dt="2022-09-15T15:31:19.930" v="520" actId="20577"/>
          <ac:spMkLst>
            <pc:docMk/>
            <pc:sldMk cId="2100640941" sldId="278"/>
            <ac:spMk id="3" creationId="{249DFBE0-5C23-F7BE-A777-ACC3DA5C9737}"/>
          </ac:spMkLst>
        </pc:spChg>
        <pc:picChg chg="add mod">
          <ac:chgData name="Wobido, Jacob (wobi8882@vandals.uidaho.edu)" userId="S::wobi8882@vandals.uidaho.edu::c8ba9e2e-bbc1-44be-995f-61c21e8d4e32" providerId="AD" clId="Web-{18CBDF7E-2D5F-22DC-8F51-CA3B69266B5F}" dt="2022-09-15T15:29:02.411" v="452" actId="1076"/>
          <ac:picMkLst>
            <pc:docMk/>
            <pc:sldMk cId="2100640941" sldId="278"/>
            <ac:picMk id="4" creationId="{385EFD4B-4CD8-54C4-FFB7-814C98FC5694}"/>
          </ac:picMkLst>
        </pc:picChg>
      </pc:sldChg>
    </pc:docChg>
  </pc:docChgLst>
  <pc:docChgLst>
    <pc:chgData name="Butler, Spencer (butl2691@vandals.uidaho.edu)" userId="S::butl2691@vandals.uidaho.edu::5b09c0a3-77e1-4f77-ad33-2de6a8242472" providerId="AD" clId="Web-{CE223F1D-A1C0-20AF-89D3-C5C7F57EB1E6}"/>
    <pc:docChg chg="modSld">
      <pc:chgData name="Butler, Spencer (butl2691@vandals.uidaho.edu)" userId="S::butl2691@vandals.uidaho.edu::5b09c0a3-77e1-4f77-ad33-2de6a8242472" providerId="AD" clId="Web-{CE223F1D-A1C0-20AF-89D3-C5C7F57EB1E6}" dt="2022-09-15T06:26:07.467" v="4" actId="20577"/>
      <pc:docMkLst>
        <pc:docMk/>
      </pc:docMkLst>
      <pc:sldChg chg="modSp">
        <pc:chgData name="Butler, Spencer (butl2691@vandals.uidaho.edu)" userId="S::butl2691@vandals.uidaho.edu::5b09c0a3-77e1-4f77-ad33-2de6a8242472" providerId="AD" clId="Web-{CE223F1D-A1C0-20AF-89D3-C5C7F57EB1E6}" dt="2022-09-15T06:26:07.467" v="4" actId="20577"/>
        <pc:sldMkLst>
          <pc:docMk/>
          <pc:sldMk cId="3393529064" sldId="260"/>
        </pc:sldMkLst>
        <pc:spChg chg="mod">
          <ac:chgData name="Butler, Spencer (butl2691@vandals.uidaho.edu)" userId="S::butl2691@vandals.uidaho.edu::5b09c0a3-77e1-4f77-ad33-2de6a8242472" providerId="AD" clId="Web-{CE223F1D-A1C0-20AF-89D3-C5C7F57EB1E6}" dt="2022-09-15T06:26:07.467" v="4" actId="20577"/>
          <ac:spMkLst>
            <pc:docMk/>
            <pc:sldMk cId="3393529064" sldId="260"/>
            <ac:spMk id="2" creationId="{4FEB476D-BABD-97F5-B5EC-2A5DA4743199}"/>
          </ac:spMkLst>
        </pc:spChg>
      </pc:sldChg>
    </pc:docChg>
  </pc:docChgLst>
  <pc:docChgLst>
    <pc:chgData name="Butler, Spencer (butl2691@vandals.uidaho.edu)" userId="S::butl2691@vandals.uidaho.edu::5b09c0a3-77e1-4f77-ad33-2de6a8242472" providerId="AD" clId="Web-{1DC11E60-BBB5-F610-51C3-A26265A38FA9}"/>
    <pc:docChg chg="modSld">
      <pc:chgData name="Butler, Spencer (butl2691@vandals.uidaho.edu)" userId="S::butl2691@vandals.uidaho.edu::5b09c0a3-77e1-4f77-ad33-2de6a8242472" providerId="AD" clId="Web-{1DC11E60-BBB5-F610-51C3-A26265A38FA9}" dt="2022-09-15T04:55:50.135" v="20" actId="14100"/>
      <pc:docMkLst>
        <pc:docMk/>
      </pc:docMkLst>
      <pc:sldChg chg="modSp">
        <pc:chgData name="Butler, Spencer (butl2691@vandals.uidaho.edu)" userId="S::butl2691@vandals.uidaho.edu::5b09c0a3-77e1-4f77-ad33-2de6a8242472" providerId="AD" clId="Web-{1DC11E60-BBB5-F610-51C3-A26265A38FA9}" dt="2022-09-15T04:55:50.135" v="20" actId="14100"/>
        <pc:sldMkLst>
          <pc:docMk/>
          <pc:sldMk cId="0" sldId="256"/>
        </pc:sldMkLst>
        <pc:spChg chg="mod">
          <ac:chgData name="Butler, Spencer (butl2691@vandals.uidaho.edu)" userId="S::butl2691@vandals.uidaho.edu::5b09c0a3-77e1-4f77-ad33-2de6a8242472" providerId="AD" clId="Web-{1DC11E60-BBB5-F610-51C3-A26265A38FA9}" dt="2022-09-15T04:55:50.135" v="20" actId="14100"/>
          <ac:spMkLst>
            <pc:docMk/>
            <pc:sldMk cId="0" sldId="256"/>
            <ac:spMk id="3" creationId="{18752C85-1BD2-7204-F283-CF07AC4FB562}"/>
          </ac:spMkLst>
        </pc:spChg>
      </pc:sldChg>
      <pc:sldChg chg="modSp">
        <pc:chgData name="Butler, Spencer (butl2691@vandals.uidaho.edu)" userId="S::butl2691@vandals.uidaho.edu::5b09c0a3-77e1-4f77-ad33-2de6a8242472" providerId="AD" clId="Web-{1DC11E60-BBB5-F610-51C3-A26265A38FA9}" dt="2022-09-15T03:41:33.511" v="0" actId="14100"/>
        <pc:sldMkLst>
          <pc:docMk/>
          <pc:sldMk cId="4050707114" sldId="259"/>
        </pc:sldMkLst>
        <pc:spChg chg="mod">
          <ac:chgData name="Butler, Spencer (butl2691@vandals.uidaho.edu)" userId="S::butl2691@vandals.uidaho.edu::5b09c0a3-77e1-4f77-ad33-2de6a8242472" providerId="AD" clId="Web-{1DC11E60-BBB5-F610-51C3-A26265A38FA9}" dt="2022-09-15T03:41:33.511" v="0" actId="14100"/>
          <ac:spMkLst>
            <pc:docMk/>
            <pc:sldMk cId="4050707114" sldId="259"/>
            <ac:spMk id="3" creationId="{7852741B-1627-F845-DBA5-A884EEC25AB4}"/>
          </ac:spMkLst>
        </pc:spChg>
      </pc:sldChg>
    </pc:docChg>
  </pc:docChgLst>
  <pc:docChgLst>
    <pc:chgData name="Johnson, Savannah (john2080@vandals.uidaho.edu)" userId="S::john2080@vandals.uidaho.edu::6f66858b-2649-4968-9cb2-010eea4803e6" providerId="AD" clId="Web-{DD80E900-EECD-A4DA-6879-66AB505E93F3}"/>
    <pc:docChg chg="modSld sldOrd">
      <pc:chgData name="Johnson, Savannah (john2080@vandals.uidaho.edu)" userId="S::john2080@vandals.uidaho.edu::6f66858b-2649-4968-9cb2-010eea4803e6" providerId="AD" clId="Web-{DD80E900-EECD-A4DA-6879-66AB505E93F3}" dt="2022-09-15T09:35:13.667" v="258" actId="20577"/>
      <pc:docMkLst>
        <pc:docMk/>
      </pc:docMkLst>
      <pc:sldChg chg="modSp">
        <pc:chgData name="Johnson, Savannah (john2080@vandals.uidaho.edu)" userId="S::john2080@vandals.uidaho.edu::6f66858b-2649-4968-9cb2-010eea4803e6" providerId="AD" clId="Web-{DD80E900-EECD-A4DA-6879-66AB505E93F3}" dt="2022-09-15T07:07:21.127" v="24" actId="20577"/>
        <pc:sldMkLst>
          <pc:docMk/>
          <pc:sldMk cId="0" sldId="256"/>
        </pc:sldMkLst>
        <pc:spChg chg="mod">
          <ac:chgData name="Johnson, Savannah (john2080@vandals.uidaho.edu)" userId="S::john2080@vandals.uidaho.edu::6f66858b-2649-4968-9cb2-010eea4803e6" providerId="AD" clId="Web-{DD80E900-EECD-A4DA-6879-66AB505E93F3}" dt="2022-09-15T07:07:21.127" v="24" actId="20577"/>
          <ac:spMkLst>
            <pc:docMk/>
            <pc:sldMk cId="0" sldId="256"/>
            <ac:spMk id="3" creationId="{18752C85-1BD2-7204-F283-CF07AC4FB562}"/>
          </ac:spMkLst>
        </pc:spChg>
      </pc:sldChg>
      <pc:sldChg chg="addSp delSp modSp ord">
        <pc:chgData name="Johnson, Savannah (john2080@vandals.uidaho.edu)" userId="S::john2080@vandals.uidaho.edu::6f66858b-2649-4968-9cb2-010eea4803e6" providerId="AD" clId="Web-{DD80E900-EECD-A4DA-6879-66AB505E93F3}" dt="2022-09-15T09:35:13.667" v="258" actId="20577"/>
        <pc:sldMkLst>
          <pc:docMk/>
          <pc:sldMk cId="2133976888" sldId="267"/>
        </pc:sldMkLst>
        <pc:spChg chg="mod">
          <ac:chgData name="Johnson, Savannah (john2080@vandals.uidaho.edu)" userId="S::john2080@vandals.uidaho.edu::6f66858b-2649-4968-9cb2-010eea4803e6" providerId="AD" clId="Web-{DD80E900-EECD-A4DA-6879-66AB505E93F3}" dt="2022-09-15T09:35:13.667" v="258" actId="20577"/>
          <ac:spMkLst>
            <pc:docMk/>
            <pc:sldMk cId="2133976888" sldId="267"/>
            <ac:spMk id="2" creationId="{DF05B4D4-9235-8E9C-640D-4DFE3D1B4768}"/>
          </ac:spMkLst>
        </pc:spChg>
        <pc:spChg chg="add del">
          <ac:chgData name="Johnson, Savannah (john2080@vandals.uidaho.edu)" userId="S::john2080@vandals.uidaho.edu::6f66858b-2649-4968-9cb2-010eea4803e6" providerId="AD" clId="Web-{DD80E900-EECD-A4DA-6879-66AB505E93F3}" dt="2022-09-15T07:37:08.580" v="70"/>
          <ac:spMkLst>
            <pc:docMk/>
            <pc:sldMk cId="2133976888" sldId="267"/>
            <ac:spMk id="4" creationId="{03291223-8709-D9FB-1A10-C26E37C3137B}"/>
          </ac:spMkLst>
        </pc:spChg>
      </pc:sldChg>
      <pc:sldChg chg="modSp">
        <pc:chgData name="Johnson, Savannah (john2080@vandals.uidaho.edu)" userId="S::john2080@vandals.uidaho.edu::6f66858b-2649-4968-9cb2-010eea4803e6" providerId="AD" clId="Web-{DD80E900-EECD-A4DA-6879-66AB505E93F3}" dt="2022-09-15T07:35:31.295" v="29" actId="20577"/>
        <pc:sldMkLst>
          <pc:docMk/>
          <pc:sldMk cId="1526983708" sldId="268"/>
        </pc:sldMkLst>
        <pc:spChg chg="mod">
          <ac:chgData name="Johnson, Savannah (john2080@vandals.uidaho.edu)" userId="S::john2080@vandals.uidaho.edu::6f66858b-2649-4968-9cb2-010eea4803e6" providerId="AD" clId="Web-{DD80E900-EECD-A4DA-6879-66AB505E93F3}" dt="2022-09-15T07:35:31.295" v="29" actId="20577"/>
          <ac:spMkLst>
            <pc:docMk/>
            <pc:sldMk cId="1526983708" sldId="268"/>
            <ac:spMk id="3" creationId="{0706C333-011D-7A0D-7F5F-6EAD57F6E8F9}"/>
          </ac:spMkLst>
        </pc:spChg>
      </pc:sldChg>
      <pc:sldChg chg="modSp">
        <pc:chgData name="Johnson, Savannah (john2080@vandals.uidaho.edu)" userId="S::john2080@vandals.uidaho.edu::6f66858b-2649-4968-9cb2-010eea4803e6" providerId="AD" clId="Web-{DD80E900-EECD-A4DA-6879-66AB505E93F3}" dt="2022-09-15T07:36:25.828" v="66" actId="20577"/>
        <pc:sldMkLst>
          <pc:docMk/>
          <pc:sldMk cId="1177232348" sldId="270"/>
        </pc:sldMkLst>
        <pc:spChg chg="mod">
          <ac:chgData name="Johnson, Savannah (john2080@vandals.uidaho.edu)" userId="S::john2080@vandals.uidaho.edu::6f66858b-2649-4968-9cb2-010eea4803e6" providerId="AD" clId="Web-{DD80E900-EECD-A4DA-6879-66AB505E93F3}" dt="2022-09-15T07:36:25.828" v="66" actId="20577"/>
          <ac:spMkLst>
            <pc:docMk/>
            <pc:sldMk cId="1177232348" sldId="270"/>
            <ac:spMk id="3" creationId="{0706C333-011D-7A0D-7F5F-6EAD57F6E8F9}"/>
          </ac:spMkLst>
        </pc:spChg>
      </pc:sldChg>
      <pc:sldChg chg="modSp">
        <pc:chgData name="Johnson, Savannah (john2080@vandals.uidaho.edu)" userId="S::john2080@vandals.uidaho.edu::6f66858b-2649-4968-9cb2-010eea4803e6" providerId="AD" clId="Web-{DD80E900-EECD-A4DA-6879-66AB505E93F3}" dt="2022-09-15T07:36:31.047" v="68" actId="20577"/>
        <pc:sldMkLst>
          <pc:docMk/>
          <pc:sldMk cId="3746405249" sldId="271"/>
        </pc:sldMkLst>
        <pc:spChg chg="mod">
          <ac:chgData name="Johnson, Savannah (john2080@vandals.uidaho.edu)" userId="S::john2080@vandals.uidaho.edu::6f66858b-2649-4968-9cb2-010eea4803e6" providerId="AD" clId="Web-{DD80E900-EECD-A4DA-6879-66AB505E93F3}" dt="2022-09-15T07:36:31.047" v="68" actId="20577"/>
          <ac:spMkLst>
            <pc:docMk/>
            <pc:sldMk cId="3746405249" sldId="271"/>
            <ac:spMk id="3" creationId="{0706C333-011D-7A0D-7F5F-6EAD57F6E8F9}"/>
          </ac:spMkLst>
        </pc:spChg>
      </pc:sldChg>
    </pc:docChg>
  </pc:docChgLst>
  <pc:docChgLst>
    <pc:chgData name="Guest User" userId="S::urn:spo:anon#40ff554fae1735ae058b5b6307d76af0d7d7276b845b13f6b768c1430ca64c0a::" providerId="AD" clId="Web-{92337BE9-6CED-4699-2834-D0BC3CF1E657}"/>
    <pc:docChg chg="addSld delSld modSld addMainMaster delMainMaster modMainMaster">
      <pc:chgData name="Guest User" userId="S::urn:spo:anon#40ff554fae1735ae058b5b6307d76af0d7d7276b845b13f6b768c1430ca64c0a::" providerId="AD" clId="Web-{92337BE9-6CED-4699-2834-D0BC3CF1E657}" dt="2022-09-15T03:22:54.339" v="114"/>
      <pc:docMkLst>
        <pc:docMk/>
      </pc:docMkLst>
      <pc:sldChg chg="add del">
        <pc:chgData name="Guest User" userId="S::urn:spo:anon#40ff554fae1735ae058b5b6307d76af0d7d7276b845b13f6b768c1430ca64c0a::" providerId="AD" clId="Web-{92337BE9-6CED-4699-2834-D0BC3CF1E657}" dt="2022-09-15T03:22:54.339" v="114"/>
        <pc:sldMkLst>
          <pc:docMk/>
          <pc:sldMk cId="0" sldId="257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95" v="96"/>
        <pc:sldMkLst>
          <pc:docMk/>
          <pc:sldMk cId="774355616" sldId="257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79" v="95"/>
        <pc:sldMkLst>
          <pc:docMk/>
          <pc:sldMk cId="2037504579" sldId="258"/>
        </pc:sldMkLst>
      </pc:sldChg>
      <pc:sldChg chg="add">
        <pc:chgData name="Guest User" userId="S::urn:spo:anon#40ff554fae1735ae058b5b6307d76af0d7d7276b845b13f6b768c1430ca64c0a::" providerId="AD" clId="Web-{92337BE9-6CED-4699-2834-D0BC3CF1E657}" dt="2022-09-15T03:21:59.914" v="98"/>
        <pc:sldMkLst>
          <pc:docMk/>
          <pc:sldMk cId="2644505082" sldId="258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79" v="94"/>
        <pc:sldMkLst>
          <pc:docMk/>
          <pc:sldMk cId="2635892716" sldId="259"/>
        </pc:sldMkLst>
      </pc:sldChg>
      <pc:sldChg chg="add">
        <pc:chgData name="Guest User" userId="S::urn:spo:anon#40ff554fae1735ae058b5b6307d76af0d7d7276b845b13f6b768c1430ca64c0a::" providerId="AD" clId="Web-{92337BE9-6CED-4699-2834-D0BC3CF1E657}" dt="2022-09-15T03:21:59.961" v="99"/>
        <pc:sldMkLst>
          <pc:docMk/>
          <pc:sldMk cId="4050707114" sldId="259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79" v="93"/>
        <pc:sldMkLst>
          <pc:docMk/>
          <pc:sldMk cId="2960978283" sldId="260"/>
        </pc:sldMkLst>
      </pc:sldChg>
      <pc:sldChg chg="add">
        <pc:chgData name="Guest User" userId="S::urn:spo:anon#40ff554fae1735ae058b5b6307d76af0d7d7276b845b13f6b768c1430ca64c0a::" providerId="AD" clId="Web-{92337BE9-6CED-4699-2834-D0BC3CF1E657}" dt="2022-09-15T03:21:59.992" v="100"/>
        <pc:sldMkLst>
          <pc:docMk/>
          <pc:sldMk cId="3393529064" sldId="260"/>
        </pc:sldMkLst>
      </pc:sldChg>
      <pc:sldChg chg="add">
        <pc:chgData name="Guest User" userId="S::urn:spo:anon#40ff554fae1735ae058b5b6307d76af0d7d7276b845b13f6b768c1430ca64c0a::" providerId="AD" clId="Web-{92337BE9-6CED-4699-2834-D0BC3CF1E657}" dt="2022-09-15T03:22:00.008" v="101"/>
        <pc:sldMkLst>
          <pc:docMk/>
          <pc:sldMk cId="1318014892" sldId="261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79" v="92"/>
        <pc:sldMkLst>
          <pc:docMk/>
          <pc:sldMk cId="4058755746" sldId="261"/>
        </pc:sldMkLst>
      </pc:sldChg>
      <pc:sldChg chg="add del">
        <pc:chgData name="Guest User" userId="S::urn:spo:anon#40ff554fae1735ae058b5b6307d76af0d7d7276b845b13f6b768c1430ca64c0a::" providerId="AD" clId="Web-{92337BE9-6CED-4699-2834-D0BC3CF1E657}" dt="2022-09-15T03:21:50.679" v="91"/>
        <pc:sldMkLst>
          <pc:docMk/>
          <pc:sldMk cId="2948217735" sldId="262"/>
        </pc:sldMkLst>
      </pc:sldChg>
      <pc:sldChg chg="modSp add mod modClrScheme chgLayout">
        <pc:chgData name="Guest User" userId="S::urn:spo:anon#40ff554fae1735ae058b5b6307d76af0d7d7276b845b13f6b768c1430ca64c0a::" providerId="AD" clId="Web-{92337BE9-6CED-4699-2834-D0BC3CF1E657}" dt="2022-09-15T03:22:42.667" v="113" actId="20577"/>
        <pc:sldMkLst>
          <pc:docMk/>
          <pc:sldMk cId="4016247860" sldId="262"/>
        </pc:sldMkLst>
        <pc:spChg chg="mod ord">
          <ac:chgData name="Guest User" userId="S::urn:spo:anon#40ff554fae1735ae058b5b6307d76af0d7d7276b845b13f6b768c1430ca64c0a::" providerId="AD" clId="Web-{92337BE9-6CED-4699-2834-D0BC3CF1E657}" dt="2022-09-15T03:22:24.228" v="105"/>
          <ac:spMkLst>
            <pc:docMk/>
            <pc:sldMk cId="4016247860" sldId="262"/>
            <ac:spMk id="2" creationId="{30BDB08A-3D90-6985-B3F5-1B4D7E1F7936}"/>
          </ac:spMkLst>
        </pc:spChg>
        <pc:spChg chg="mod ord">
          <ac:chgData name="Guest User" userId="S::urn:spo:anon#40ff554fae1735ae058b5b6307d76af0d7d7276b845b13f6b768c1430ca64c0a::" providerId="AD" clId="Web-{92337BE9-6CED-4699-2834-D0BC3CF1E657}" dt="2022-09-15T03:22:42.667" v="113" actId="20577"/>
          <ac:spMkLst>
            <pc:docMk/>
            <pc:sldMk cId="4016247860" sldId="262"/>
            <ac:spMk id="3" creationId="{2CACBC28-23AD-3475-A62E-CBAA458FD6E7}"/>
          </ac:spMkLst>
        </pc:spChg>
      </pc:sldChg>
      <pc:sldChg chg="add del">
        <pc:chgData name="Guest User" userId="S::urn:spo:anon#40ff554fae1735ae058b5b6307d76af0d7d7276b845b13f6b768c1430ca64c0a::" providerId="AD" clId="Web-{92337BE9-6CED-4699-2834-D0BC3CF1E657}" dt="2022-09-15T03:22:14.196" v="104"/>
        <pc:sldMkLst>
          <pc:docMk/>
          <pc:sldMk cId="3207422151" sldId="26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74" v="77"/>
        <pc:sldMkLst>
          <pc:docMk/>
          <pc:sldMk cId="813968414" sldId="26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74" v="76"/>
        <pc:sldMkLst>
          <pc:docMk/>
          <pc:sldMk cId="3653602030" sldId="26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74" v="75"/>
        <pc:sldMkLst>
          <pc:docMk/>
          <pc:sldMk cId="1864452271" sldId="26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74"/>
        <pc:sldMkLst>
          <pc:docMk/>
          <pc:sldMk cId="2133976888" sldId="26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73"/>
        <pc:sldMkLst>
          <pc:docMk/>
          <pc:sldMk cId="1526983708" sldId="26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72"/>
        <pc:sldMkLst>
          <pc:docMk/>
          <pc:sldMk cId="3492295557" sldId="26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71"/>
        <pc:sldMkLst>
          <pc:docMk/>
          <pc:sldMk cId="1177232348" sldId="27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70"/>
        <pc:sldMkLst>
          <pc:docMk/>
          <pc:sldMk cId="3746405249" sldId="27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59" v="69"/>
        <pc:sldMkLst>
          <pc:docMk/>
          <pc:sldMk cId="2024928835" sldId="27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8"/>
        <pc:sldMkLst>
          <pc:docMk/>
          <pc:sldMk cId="138711389" sldId="27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7"/>
        <pc:sldMkLst>
          <pc:docMk/>
          <pc:sldMk cId="3883942832" sldId="27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6"/>
        <pc:sldMkLst>
          <pc:docMk/>
          <pc:sldMk cId="3841471965" sldId="27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5"/>
        <pc:sldMkLst>
          <pc:docMk/>
          <pc:sldMk cId="677953249" sldId="27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4"/>
        <pc:sldMkLst>
          <pc:docMk/>
          <pc:sldMk cId="1549655461" sldId="27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3"/>
        <pc:sldMkLst>
          <pc:docMk/>
          <pc:sldMk cId="2100640941" sldId="27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43" v="62"/>
        <pc:sldMkLst>
          <pc:docMk/>
          <pc:sldMk cId="0" sldId="27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27" v="61"/>
        <pc:sldMkLst>
          <pc:docMk/>
          <pc:sldMk cId="0" sldId="28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27" v="60"/>
        <pc:sldMkLst>
          <pc:docMk/>
          <pc:sldMk cId="0" sldId="28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27" v="59"/>
        <pc:sldMkLst>
          <pc:docMk/>
          <pc:sldMk cId="0" sldId="28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27" v="58"/>
        <pc:sldMkLst>
          <pc:docMk/>
          <pc:sldMk cId="0" sldId="28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12" v="57"/>
        <pc:sldMkLst>
          <pc:docMk/>
          <pc:sldMk cId="0" sldId="28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12" v="56"/>
        <pc:sldMkLst>
          <pc:docMk/>
          <pc:sldMk cId="0" sldId="28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12" v="55"/>
        <pc:sldMkLst>
          <pc:docMk/>
          <pc:sldMk cId="0" sldId="28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12" v="54"/>
        <pc:sldMkLst>
          <pc:docMk/>
          <pc:sldMk cId="0" sldId="28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212" v="53"/>
        <pc:sldMkLst>
          <pc:docMk/>
          <pc:sldMk cId="0" sldId="28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96" v="52"/>
        <pc:sldMkLst>
          <pc:docMk/>
          <pc:sldMk cId="0" sldId="28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96" v="51"/>
        <pc:sldMkLst>
          <pc:docMk/>
          <pc:sldMk cId="0" sldId="29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96" v="50"/>
        <pc:sldMkLst>
          <pc:docMk/>
          <pc:sldMk cId="0" sldId="29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96" v="49"/>
        <pc:sldMkLst>
          <pc:docMk/>
          <pc:sldMk cId="0" sldId="29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81" v="48"/>
        <pc:sldMkLst>
          <pc:docMk/>
          <pc:sldMk cId="0" sldId="29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81" v="47"/>
        <pc:sldMkLst>
          <pc:docMk/>
          <pc:sldMk cId="0" sldId="29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81" v="46"/>
        <pc:sldMkLst>
          <pc:docMk/>
          <pc:sldMk cId="0" sldId="29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81" v="45"/>
        <pc:sldMkLst>
          <pc:docMk/>
          <pc:sldMk cId="0" sldId="29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65" v="44"/>
        <pc:sldMkLst>
          <pc:docMk/>
          <pc:sldMk cId="0" sldId="29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65" v="43"/>
        <pc:sldMkLst>
          <pc:docMk/>
          <pc:sldMk cId="0" sldId="29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65" v="42"/>
        <pc:sldMkLst>
          <pc:docMk/>
          <pc:sldMk cId="0" sldId="29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65" v="41"/>
        <pc:sldMkLst>
          <pc:docMk/>
          <pc:sldMk cId="0" sldId="30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65" v="40"/>
        <pc:sldMkLst>
          <pc:docMk/>
          <pc:sldMk cId="0" sldId="30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49" v="39"/>
        <pc:sldMkLst>
          <pc:docMk/>
          <pc:sldMk cId="0" sldId="30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34" v="38"/>
        <pc:sldMkLst>
          <pc:docMk/>
          <pc:sldMk cId="0" sldId="30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34" v="37"/>
        <pc:sldMkLst>
          <pc:docMk/>
          <pc:sldMk cId="0" sldId="30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34" v="36"/>
        <pc:sldMkLst>
          <pc:docMk/>
          <pc:sldMk cId="0" sldId="30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34" v="35"/>
        <pc:sldMkLst>
          <pc:docMk/>
          <pc:sldMk cId="0" sldId="30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34" v="34"/>
        <pc:sldMkLst>
          <pc:docMk/>
          <pc:sldMk cId="0" sldId="30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18" v="33"/>
        <pc:sldMkLst>
          <pc:docMk/>
          <pc:sldMk cId="0" sldId="30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118" v="32"/>
        <pc:sldMkLst>
          <pc:docMk/>
          <pc:sldMk cId="0" sldId="30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40" v="31"/>
        <pc:sldMkLst>
          <pc:docMk/>
          <pc:sldMk cId="0" sldId="31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40" v="30"/>
        <pc:sldMkLst>
          <pc:docMk/>
          <pc:sldMk cId="0" sldId="31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24" v="29"/>
        <pc:sldMkLst>
          <pc:docMk/>
          <pc:sldMk cId="0" sldId="31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24" v="28"/>
        <pc:sldMkLst>
          <pc:docMk/>
          <pc:sldMk cId="0" sldId="31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24" v="27"/>
        <pc:sldMkLst>
          <pc:docMk/>
          <pc:sldMk cId="0" sldId="31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24" v="26"/>
        <pc:sldMkLst>
          <pc:docMk/>
          <pc:sldMk cId="0" sldId="31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3.024" v="25"/>
        <pc:sldMkLst>
          <pc:docMk/>
          <pc:sldMk cId="0" sldId="31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93" v="24"/>
        <pc:sldMkLst>
          <pc:docMk/>
          <pc:sldMk cId="0" sldId="31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77" v="23"/>
        <pc:sldMkLst>
          <pc:docMk/>
          <pc:sldMk cId="0" sldId="31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77" v="22"/>
        <pc:sldMkLst>
          <pc:docMk/>
          <pc:sldMk cId="0" sldId="31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77" v="21"/>
        <pc:sldMkLst>
          <pc:docMk/>
          <pc:sldMk cId="0" sldId="32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62" v="20"/>
        <pc:sldMkLst>
          <pc:docMk/>
          <pc:sldMk cId="0" sldId="32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62" v="19"/>
        <pc:sldMkLst>
          <pc:docMk/>
          <pc:sldMk cId="0" sldId="32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62" v="18"/>
        <pc:sldMkLst>
          <pc:docMk/>
          <pc:sldMk cId="0" sldId="32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62" v="17"/>
        <pc:sldMkLst>
          <pc:docMk/>
          <pc:sldMk cId="0" sldId="32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62" v="16"/>
        <pc:sldMkLst>
          <pc:docMk/>
          <pc:sldMk cId="0" sldId="32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46" v="15"/>
        <pc:sldMkLst>
          <pc:docMk/>
          <pc:sldMk cId="0" sldId="32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46" v="14"/>
        <pc:sldMkLst>
          <pc:docMk/>
          <pc:sldMk cId="0" sldId="32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46" v="13"/>
        <pc:sldMkLst>
          <pc:docMk/>
          <pc:sldMk cId="0" sldId="32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915" v="12"/>
        <pc:sldMkLst>
          <pc:docMk/>
          <pc:sldMk cId="0" sldId="32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712" v="11"/>
        <pc:sldMkLst>
          <pc:docMk/>
          <pc:sldMk cId="0" sldId="33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696" v="10"/>
        <pc:sldMkLst>
          <pc:docMk/>
          <pc:sldMk cId="0" sldId="331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681" v="9"/>
        <pc:sldMkLst>
          <pc:docMk/>
          <pc:sldMk cId="0" sldId="332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649" v="8"/>
        <pc:sldMkLst>
          <pc:docMk/>
          <pc:sldMk cId="0" sldId="333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634" v="7"/>
        <pc:sldMkLst>
          <pc:docMk/>
          <pc:sldMk cId="0" sldId="334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587" v="6"/>
        <pc:sldMkLst>
          <pc:docMk/>
          <pc:sldMk cId="0" sldId="335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493" v="5"/>
        <pc:sldMkLst>
          <pc:docMk/>
          <pc:sldMk cId="0" sldId="336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337" v="4"/>
        <pc:sldMkLst>
          <pc:docMk/>
          <pc:sldMk cId="0" sldId="337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227" v="3"/>
        <pc:sldMkLst>
          <pc:docMk/>
          <pc:sldMk cId="0" sldId="338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134" v="2"/>
        <pc:sldMkLst>
          <pc:docMk/>
          <pc:sldMk cId="0" sldId="339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2.055" v="1"/>
        <pc:sldMkLst>
          <pc:docMk/>
          <pc:sldMk cId="0" sldId="340"/>
        </pc:sldMkLst>
      </pc:sldChg>
      <pc:sldChg chg="del">
        <pc:chgData name="Guest User" userId="S::urn:spo:anon#40ff554fae1735ae058b5b6307d76af0d7d7276b845b13f6b768c1430ca64c0a::" providerId="AD" clId="Web-{92337BE9-6CED-4699-2834-D0BC3CF1E657}" dt="2022-09-15T03:17:41.962" v="0"/>
        <pc:sldMkLst>
          <pc:docMk/>
          <pc:sldMk cId="0" sldId="341"/>
        </pc:sldMkLst>
      </pc:sldChg>
      <pc:sldMasterChg chg="add del addSldLayout delSldLayout">
        <pc:chgData name="Guest User" userId="S::urn:spo:anon#40ff554fae1735ae058b5b6307d76af0d7d7276b845b13f6b768c1430ca64c0a::" providerId="AD" clId="Web-{92337BE9-6CED-4699-2834-D0BC3CF1E657}" dt="2022-09-15T03:21:50.695" v="96"/>
        <pc:sldMasterMkLst>
          <pc:docMk/>
          <pc:sldMasterMk cId="2460954070" sldId="2147483660"/>
        </pc:sldMasterMkLst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SldLayout modSldLayout">
        <pc:chgData name="Guest User" userId="S::urn:spo:anon#40ff554fae1735ae058b5b6307d76af0d7d7276b845b13f6b768c1430ca64c0a::" providerId="AD" clId="Web-{92337BE9-6CED-4699-2834-D0BC3CF1E657}" dt="2022-09-15T03:21:59.914" v="98"/>
        <pc:sldMasterMkLst>
          <pc:docMk/>
          <pc:sldMasterMk cId="0" sldId="2147483676"/>
        </pc:sldMasterMkLst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0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1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2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3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4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5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6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7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8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69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70"/>
          </pc:sldLayoutMkLst>
        </pc:sldLayoutChg>
        <pc:sldLayoutChg chg="replId">
          <pc:chgData name="Guest User" userId="S::urn:spo:anon#40ff554fae1735ae058b5b6307d76af0d7d7276b845b13f6b768c1430ca64c0a::" providerId="AD" clId="Web-{92337BE9-6CED-4699-2834-D0BC3CF1E657}" dt="2022-09-15T03:21:50.695" v="96"/>
          <pc:sldLayoutMkLst>
            <pc:docMk/>
            <pc:sldMasterMk cId="0" sldId="2147483676"/>
            <pc:sldLayoutMk cId="0" sldId="2147483671"/>
          </pc:sldLayoutMkLst>
        </pc:sldLayoutChg>
        <pc:sldLayoutChg chg="add replId">
          <pc:chgData name="Guest User" userId="S::urn:spo:anon#40ff554fae1735ae058b5b6307d76af0d7d7276b845b13f6b768c1430ca64c0a::" providerId="AD" clId="Web-{92337BE9-6CED-4699-2834-D0BC3CF1E657}" dt="2022-09-15T03:21:59.914" v="98"/>
          <pc:sldLayoutMkLst>
            <pc:docMk/>
            <pc:sldMasterMk cId="0" sldId="2147483676"/>
            <pc:sldLayoutMk cId="2436789642" sldId="2147483678"/>
          </pc:sldLayoutMkLst>
        </pc:sldLayoutChg>
      </pc:sldMasterChg>
    </pc:docChg>
  </pc:docChgLst>
  <pc:docChgLst>
    <pc:chgData name="Guest User" userId="S::urn:spo:anon#61be52669cf281597559507897ad98ad0384354bc95594ba74f9a393fee9db80::" providerId="AD" clId="Web-{BB5BFB8D-E836-63E0-15DD-9EC9652DE41D}"/>
    <pc:docChg chg="modSld">
      <pc:chgData name="Guest User" userId="S::urn:spo:anon#61be52669cf281597559507897ad98ad0384354bc95594ba74f9a393fee9db80::" providerId="AD" clId="Web-{BB5BFB8D-E836-63E0-15DD-9EC9652DE41D}" dt="2022-09-15T15:44:16.831" v="6" actId="20577"/>
      <pc:docMkLst>
        <pc:docMk/>
      </pc:docMkLst>
      <pc:sldChg chg="modSp">
        <pc:chgData name="Guest User" userId="S::urn:spo:anon#61be52669cf281597559507897ad98ad0384354bc95594ba74f9a393fee9db80::" providerId="AD" clId="Web-{BB5BFB8D-E836-63E0-15DD-9EC9652DE41D}" dt="2022-09-15T15:44:16.831" v="6" actId="20577"/>
        <pc:sldMkLst>
          <pc:docMk/>
          <pc:sldMk cId="813968414" sldId="264"/>
        </pc:sldMkLst>
        <pc:spChg chg="mod">
          <ac:chgData name="Guest User" userId="S::urn:spo:anon#61be52669cf281597559507897ad98ad0384354bc95594ba74f9a393fee9db80::" providerId="AD" clId="Web-{BB5BFB8D-E836-63E0-15DD-9EC9652DE41D}" dt="2022-09-15T15:44:16.831" v="6" actId="20577"/>
          <ac:spMkLst>
            <pc:docMk/>
            <pc:sldMk cId="813968414" sldId="264"/>
            <ac:spMk id="8" creationId="{C607664E-6AFF-A433-30D5-EE52EB448CEE}"/>
          </ac:spMkLst>
        </pc:spChg>
      </pc:sldChg>
    </pc:docChg>
  </pc:docChgLst>
  <pc:docChgLst>
    <pc:chgData name="Johnson, Savannah (john2080@vandals.uidaho.edu)" userId="S::john2080@vandals.uidaho.edu::6f66858b-2649-4968-9cb2-010eea4803e6" providerId="AD" clId="Web-{CE7E3FCD-A7BB-A5CE-7156-2F5377F3118F}"/>
    <pc:docChg chg="addSld delSld modSld sldOrd">
      <pc:chgData name="Johnson, Savannah (john2080@vandals.uidaho.edu)" userId="S::john2080@vandals.uidaho.edu::6f66858b-2649-4968-9cb2-010eea4803e6" providerId="AD" clId="Web-{CE7E3FCD-A7BB-A5CE-7156-2F5377F3118F}" dt="2022-09-15T11:20:19.756" v="597" actId="20577"/>
      <pc:docMkLst>
        <pc:docMk/>
      </pc:docMkLst>
      <pc:sldChg chg="modSp">
        <pc:chgData name="Johnson, Savannah (john2080@vandals.uidaho.edu)" userId="S::john2080@vandals.uidaho.edu::6f66858b-2649-4968-9cb2-010eea4803e6" providerId="AD" clId="Web-{CE7E3FCD-A7BB-A5CE-7156-2F5377F3118F}" dt="2022-09-15T11:19:02.709" v="590" actId="20577"/>
        <pc:sldMkLst>
          <pc:docMk/>
          <pc:sldMk cId="1902967202" sldId="262"/>
        </pc:sldMkLst>
        <pc:spChg chg="mod">
          <ac:chgData name="Johnson, Savannah (john2080@vandals.uidaho.edu)" userId="S::john2080@vandals.uidaho.edu::6f66858b-2649-4968-9cb2-010eea4803e6" providerId="AD" clId="Web-{CE7E3FCD-A7BB-A5CE-7156-2F5377F3118F}" dt="2022-09-15T11:19:02.709" v="590" actId="20577"/>
          <ac:spMkLst>
            <pc:docMk/>
            <pc:sldMk cId="1902967202" sldId="262"/>
            <ac:spMk id="3" creationId="{FBC36F3B-9647-94BF-ADAD-E448B86321B2}"/>
          </ac:spMkLst>
        </pc:spChg>
      </pc:sldChg>
      <pc:sldChg chg="modSp">
        <pc:chgData name="Johnson, Savannah (john2080@vandals.uidaho.edu)" userId="S::john2080@vandals.uidaho.edu::6f66858b-2649-4968-9cb2-010eea4803e6" providerId="AD" clId="Web-{CE7E3FCD-A7BB-A5CE-7156-2F5377F3118F}" dt="2022-09-15T11:18:57.552" v="568" actId="20577"/>
        <pc:sldMkLst>
          <pc:docMk/>
          <pc:sldMk cId="813968414" sldId="264"/>
        </pc:sldMkLst>
        <pc:spChg chg="mod">
          <ac:chgData name="Johnson, Savannah (john2080@vandals.uidaho.edu)" userId="S::john2080@vandals.uidaho.edu::6f66858b-2649-4968-9cb2-010eea4803e6" providerId="AD" clId="Web-{CE7E3FCD-A7BB-A5CE-7156-2F5377F3118F}" dt="2022-09-15T11:18:57.552" v="568" actId="20577"/>
          <ac:spMkLst>
            <pc:docMk/>
            <pc:sldMk cId="813968414" sldId="264"/>
            <ac:spMk id="3" creationId="{FBC36F3B-9647-94BF-ADAD-E448B86321B2}"/>
          </ac:spMkLst>
        </pc:spChg>
      </pc:sldChg>
      <pc:sldChg chg="addSp delSp modSp">
        <pc:chgData name="Johnson, Savannah (john2080@vandals.uidaho.edu)" userId="S::john2080@vandals.uidaho.edu::6f66858b-2649-4968-9cb2-010eea4803e6" providerId="AD" clId="Web-{CE7E3FCD-A7BB-A5CE-7156-2F5377F3118F}" dt="2022-09-15T11:20:19.756" v="597" actId="20577"/>
        <pc:sldMkLst>
          <pc:docMk/>
          <pc:sldMk cId="138711389" sldId="273"/>
        </pc:sldMkLst>
        <pc:spChg chg="mod">
          <ac:chgData name="Johnson, Savannah (john2080@vandals.uidaho.edu)" userId="S::john2080@vandals.uidaho.edu::6f66858b-2649-4968-9cb2-010eea4803e6" providerId="AD" clId="Web-{CE7E3FCD-A7BB-A5CE-7156-2F5377F3118F}" dt="2022-09-15T10:48:07.507" v="10" actId="20577"/>
          <ac:spMkLst>
            <pc:docMk/>
            <pc:sldMk cId="138711389" sldId="273"/>
            <ac:spMk id="2" creationId="{F0C64B96-5876-336B-A108-6CA52A3A9065}"/>
          </ac:spMkLst>
        </pc:spChg>
        <pc:spChg chg="mod">
          <ac:chgData name="Johnson, Savannah (john2080@vandals.uidaho.edu)" userId="S::john2080@vandals.uidaho.edu::6f66858b-2649-4968-9cb2-010eea4803e6" providerId="AD" clId="Web-{CE7E3FCD-A7BB-A5CE-7156-2F5377F3118F}" dt="2022-09-15T11:20:19.756" v="597" actId="20577"/>
          <ac:spMkLst>
            <pc:docMk/>
            <pc:sldMk cId="138711389" sldId="273"/>
            <ac:spMk id="3" creationId="{D91699B3-365A-3294-EFAE-A0BA15C0114E}"/>
          </ac:spMkLst>
        </pc:sp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03:11.890" v="268"/>
          <ac:picMkLst>
            <pc:docMk/>
            <pc:sldMk cId="138711389" sldId="273"/>
            <ac:picMk id="4" creationId="{EA79414B-338E-1DC8-0C6B-AF50C7448FCF}"/>
          </ac:picMkLst>
        </pc:picChg>
        <pc:picChg chg="add mod ord">
          <ac:chgData name="Johnson, Savannah (john2080@vandals.uidaho.edu)" userId="S::john2080@vandals.uidaho.edu::6f66858b-2649-4968-9cb2-010eea4803e6" providerId="AD" clId="Web-{CE7E3FCD-A7BB-A5CE-7156-2F5377F3118F}" dt="2022-09-15T11:04:43.864" v="293" actId="1076"/>
          <ac:picMkLst>
            <pc:docMk/>
            <pc:sldMk cId="138711389" sldId="273"/>
            <ac:picMk id="5" creationId="{E670453A-0AAB-3090-F869-E86C4005932B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04:35.691" v="290" actId="1076"/>
          <ac:picMkLst>
            <pc:docMk/>
            <pc:sldMk cId="138711389" sldId="273"/>
            <ac:picMk id="6" creationId="{00E1E975-ED46-8FAB-EC5B-25C27F7D6023}"/>
          </ac:picMkLst>
        </pc:pic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04:48.505" v="295"/>
          <ac:picMkLst>
            <pc:docMk/>
            <pc:sldMk cId="138711389" sldId="273"/>
            <ac:picMk id="7" creationId="{83D36F41-6A0A-9AFE-3059-83E51294E249}"/>
          </ac:picMkLst>
        </pc:pic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04:47.723" v="294"/>
          <ac:picMkLst>
            <pc:docMk/>
            <pc:sldMk cId="138711389" sldId="273"/>
            <ac:picMk id="8" creationId="{EE01D10A-E767-9731-B194-B0BD5E8F48E8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04:11.143" v="284" actId="1076"/>
          <ac:picMkLst>
            <pc:docMk/>
            <pc:sldMk cId="138711389" sldId="273"/>
            <ac:picMk id="9" creationId="{CDA3A9CD-264E-19FE-442F-C9314A7AEC1F}"/>
          </ac:picMkLst>
        </pc:picChg>
      </pc:sldChg>
      <pc:sldChg chg="addSp delSp modSp new mod modClrScheme chgLayout">
        <pc:chgData name="Johnson, Savannah (john2080@vandals.uidaho.edu)" userId="S::john2080@vandals.uidaho.edu::6f66858b-2649-4968-9cb2-010eea4803e6" providerId="AD" clId="Web-{CE7E3FCD-A7BB-A5CE-7156-2F5377F3118F}" dt="2022-09-15T11:12:53.010" v="454" actId="1076"/>
        <pc:sldMkLst>
          <pc:docMk/>
          <pc:sldMk cId="3883942832" sldId="274"/>
        </pc:sldMkLst>
        <pc:spChg chg="del">
          <ac:chgData name="Johnson, Savannah (john2080@vandals.uidaho.edu)" userId="S::john2080@vandals.uidaho.edu::6f66858b-2649-4968-9cb2-010eea4803e6" providerId="AD" clId="Web-{CE7E3FCD-A7BB-A5CE-7156-2F5377F3118F}" dt="2022-09-15T11:00:27.630" v="181"/>
          <ac:spMkLst>
            <pc:docMk/>
            <pc:sldMk cId="3883942832" sldId="274"/>
            <ac:spMk id="2" creationId="{DAAEEA17-F532-4A3B-702D-4F114CAE73E2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0:27.630" v="181"/>
          <ac:spMkLst>
            <pc:docMk/>
            <pc:sldMk cId="3883942832" sldId="274"/>
            <ac:spMk id="3" creationId="{193E2D06-D0A6-2EB2-D1A8-09B6D5955CF1}"/>
          </ac:spMkLst>
        </pc:spChg>
        <pc:spChg chg="add mod">
          <ac:chgData name="Johnson, Savannah (john2080@vandals.uidaho.edu)" userId="S::john2080@vandals.uidaho.edu::6f66858b-2649-4968-9cb2-010eea4803e6" providerId="AD" clId="Web-{CE7E3FCD-A7BB-A5CE-7156-2F5377F3118F}" dt="2022-09-15T11:02:13.136" v="230" actId="1076"/>
          <ac:spMkLst>
            <pc:docMk/>
            <pc:sldMk cId="3883942832" sldId="274"/>
            <ac:spMk id="4" creationId="{E8BDEA82-00CB-F0F3-C81E-7CCFC9E5437B}"/>
          </ac:spMkLst>
        </pc:spChg>
        <pc:spChg chg="add mod">
          <ac:chgData name="Johnson, Savannah (john2080@vandals.uidaho.edu)" userId="S::john2080@vandals.uidaho.edu::6f66858b-2649-4968-9cb2-010eea4803e6" providerId="AD" clId="Web-{CE7E3FCD-A7BB-A5CE-7156-2F5377F3118F}" dt="2022-09-15T11:07:33.338" v="312" actId="1076"/>
          <ac:spMkLst>
            <pc:docMk/>
            <pc:sldMk cId="3883942832" sldId="274"/>
            <ac:spMk id="5" creationId="{D6AC8325-D7D0-98F2-8598-541B6223A4F0}"/>
          </ac:spMkLst>
        </pc:spChg>
        <pc:picChg chg="add mod">
          <ac:chgData name="Johnson, Savannah (john2080@vandals.uidaho.edu)" userId="S::john2080@vandals.uidaho.edu::6f66858b-2649-4968-9cb2-010eea4803e6" providerId="AD" clId="Web-{CE7E3FCD-A7BB-A5CE-7156-2F5377F3118F}" dt="2022-09-15T11:08:04.871" v="318" actId="1076"/>
          <ac:picMkLst>
            <pc:docMk/>
            <pc:sldMk cId="3883942832" sldId="274"/>
            <ac:picMk id="6" creationId="{8BCE5ADC-3F22-51F5-2908-B3815D52F145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08:11.590" v="319" actId="1076"/>
          <ac:picMkLst>
            <pc:docMk/>
            <pc:sldMk cId="3883942832" sldId="274"/>
            <ac:picMk id="7" creationId="{F7915C62-2721-DB4E-76D4-98DDEFCF9E0F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63" v="442" actId="1076"/>
          <ac:picMkLst>
            <pc:docMk/>
            <pc:sldMk cId="3883942832" sldId="274"/>
            <ac:picMk id="8" creationId="{9698A1E9-5D9C-CB12-547F-A09FB140EC3C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63" v="443" actId="1076"/>
          <ac:picMkLst>
            <pc:docMk/>
            <pc:sldMk cId="3883942832" sldId="274"/>
            <ac:picMk id="9" creationId="{68FD4BE1-8FB4-E1FE-2510-23BF9A980D7E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63" v="444" actId="1076"/>
          <ac:picMkLst>
            <pc:docMk/>
            <pc:sldMk cId="3883942832" sldId="274"/>
            <ac:picMk id="10" creationId="{C0B07626-C605-AF41-F302-D11B1A0A6018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78" v="445" actId="1076"/>
          <ac:picMkLst>
            <pc:docMk/>
            <pc:sldMk cId="3883942832" sldId="274"/>
            <ac:picMk id="11" creationId="{10F431DC-D1F3-EEF6-64BE-54C0F5BC1E35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78" v="446" actId="1076"/>
          <ac:picMkLst>
            <pc:docMk/>
            <pc:sldMk cId="3883942832" sldId="274"/>
            <ac:picMk id="12" creationId="{BE5246CA-8BC2-FB51-C19D-23564E61F5B9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78" v="447" actId="1076"/>
          <ac:picMkLst>
            <pc:docMk/>
            <pc:sldMk cId="3883942832" sldId="274"/>
            <ac:picMk id="13" creationId="{EBD20271-A5B4-B530-B08F-98D8FF9DEBB0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78" v="448" actId="1076"/>
          <ac:picMkLst>
            <pc:docMk/>
            <pc:sldMk cId="3883942832" sldId="274"/>
            <ac:picMk id="14" creationId="{9DCD99BB-5C77-0455-F5F6-339562BAD457}"/>
          </ac:picMkLst>
        </pc:picChg>
        <pc:picChg chg="add del">
          <ac:chgData name="Johnson, Savannah (john2080@vandals.uidaho.edu)" userId="S::john2080@vandals.uidaho.edu::6f66858b-2649-4968-9cb2-010eea4803e6" providerId="AD" clId="Web-{CE7E3FCD-A7BB-A5CE-7156-2F5377F3118F}" dt="2022-09-15T11:10:42.204" v="357"/>
          <ac:picMkLst>
            <pc:docMk/>
            <pc:sldMk cId="3883942832" sldId="274"/>
            <ac:picMk id="15" creationId="{BD1F7877-8EC0-1112-BD7A-3B373F62AFDB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94" v="449" actId="1076"/>
          <ac:picMkLst>
            <pc:docMk/>
            <pc:sldMk cId="3883942832" sldId="274"/>
            <ac:picMk id="16" creationId="{D02F6C42-FA84-0BC0-B729-4D66AE00B634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94" v="450" actId="1076"/>
          <ac:picMkLst>
            <pc:docMk/>
            <pc:sldMk cId="3883942832" sldId="274"/>
            <ac:picMk id="17" creationId="{146F8CCA-A3AB-5C6B-48E6-7B039F4F9550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94" v="451" actId="1076"/>
          <ac:picMkLst>
            <pc:docMk/>
            <pc:sldMk cId="3883942832" sldId="274"/>
            <ac:picMk id="18" creationId="{A9F68CB0-52E9-E47A-B397-F2A93687E7D7}"/>
          </ac:picMkLst>
        </pc:pic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11:23.083" v="369"/>
          <ac:picMkLst>
            <pc:docMk/>
            <pc:sldMk cId="3883942832" sldId="274"/>
            <ac:picMk id="19" creationId="{CB74EF36-962B-4BD8-6350-85E19CC525F7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2.994" v="452" actId="1076"/>
          <ac:picMkLst>
            <pc:docMk/>
            <pc:sldMk cId="3883942832" sldId="274"/>
            <ac:picMk id="20" creationId="{468554D4-FDF3-9575-51EA-C64FF5DBAE5F}"/>
          </ac:picMkLst>
        </pc:pic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11:41.834" v="374"/>
          <ac:picMkLst>
            <pc:docMk/>
            <pc:sldMk cId="3883942832" sldId="274"/>
            <ac:picMk id="21" creationId="{46830077-79A9-405D-5A08-25310471D1D5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3.010" v="453" actId="1076"/>
          <ac:picMkLst>
            <pc:docMk/>
            <pc:sldMk cId="3883942832" sldId="274"/>
            <ac:picMk id="22" creationId="{21D95CED-4013-2416-5F5B-F7C5EBE70346}"/>
          </ac:picMkLst>
        </pc:picChg>
        <pc:picChg chg="add mod">
          <ac:chgData name="Johnson, Savannah (john2080@vandals.uidaho.edu)" userId="S::john2080@vandals.uidaho.edu::6f66858b-2649-4968-9cb2-010eea4803e6" providerId="AD" clId="Web-{CE7E3FCD-A7BB-A5CE-7156-2F5377F3118F}" dt="2022-09-15T11:12:53.010" v="454" actId="1076"/>
          <ac:picMkLst>
            <pc:docMk/>
            <pc:sldMk cId="3883942832" sldId="274"/>
            <ac:picMk id="23" creationId="{F4BB53D5-47D6-C948-4491-3A1F3C3E3057}"/>
          </ac:picMkLst>
        </pc:picChg>
      </pc:sldChg>
      <pc:sldChg chg="addSp delSp modSp add del ord replId">
        <pc:chgData name="Johnson, Savannah (john2080@vandals.uidaho.edu)" userId="S::john2080@vandals.uidaho.edu::6f66858b-2649-4968-9cb2-010eea4803e6" providerId="AD" clId="Web-{CE7E3FCD-A7BB-A5CE-7156-2F5377F3118F}" dt="2022-09-15T11:03:37.063" v="273"/>
        <pc:sldMkLst>
          <pc:docMk/>
          <pc:sldMk cId="3841471965" sldId="275"/>
        </pc:sldMkLst>
        <pc:spChg chg="add del mod">
          <ac:chgData name="Johnson, Savannah (john2080@vandals.uidaho.edu)" userId="S::john2080@vandals.uidaho.edu::6f66858b-2649-4968-9cb2-010eea4803e6" providerId="AD" clId="Web-{CE7E3FCD-A7BB-A5CE-7156-2F5377F3118F}" dt="2022-09-15T11:03:26.250" v="270"/>
          <ac:spMkLst>
            <pc:docMk/>
            <pc:sldMk cId="3841471965" sldId="275"/>
            <ac:spMk id="3" creationId="{90DD8ECB-3204-D4B3-A843-AC90B314846F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3:09.264" v="267"/>
          <ac:spMkLst>
            <pc:docMk/>
            <pc:sldMk cId="3841471965" sldId="275"/>
            <ac:spMk id="5" creationId="{D553360C-567A-4B6D-CA6F-1EB2B435E6B7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3:09.218" v="262"/>
          <ac:spMkLst>
            <pc:docMk/>
            <pc:sldMk cId="3841471965" sldId="275"/>
            <ac:spMk id="16" creationId="{323963E6-144C-9534-08E8-2E1DEADBB0F0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3:09.218" v="261"/>
          <ac:spMkLst>
            <pc:docMk/>
            <pc:sldMk cId="3841471965" sldId="275"/>
            <ac:spMk id="19" creationId="{D20CA597-6927-1D4A-B684-EDB7AA6957D2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3:09.218" v="260"/>
          <ac:spMkLst>
            <pc:docMk/>
            <pc:sldMk cId="3841471965" sldId="275"/>
            <ac:spMk id="20" creationId="{CA666063-A1EA-85B3-9EF9-3FD25B16A70F}"/>
          </ac:spMkLst>
        </pc:spChg>
        <pc:spChg chg="del">
          <ac:chgData name="Johnson, Savannah (john2080@vandals.uidaho.edu)" userId="S::john2080@vandals.uidaho.edu::6f66858b-2649-4968-9cb2-010eea4803e6" providerId="AD" clId="Web-{CE7E3FCD-A7BB-A5CE-7156-2F5377F3118F}" dt="2022-09-15T11:03:09.218" v="259"/>
          <ac:spMkLst>
            <pc:docMk/>
            <pc:sldMk cId="3841471965" sldId="275"/>
            <ac:spMk id="22" creationId="{970043EF-3406-D2F8-C7F0-600CC6799B13}"/>
          </ac:spMkLst>
        </pc:spChg>
        <pc:picChg chg="add del mod">
          <ac:chgData name="Johnson, Savannah (john2080@vandals.uidaho.edu)" userId="S::john2080@vandals.uidaho.edu::6f66858b-2649-4968-9cb2-010eea4803e6" providerId="AD" clId="Web-{CE7E3FCD-A7BB-A5CE-7156-2F5377F3118F}" dt="2022-09-15T11:03:31.141" v="271"/>
          <ac:picMkLst>
            <pc:docMk/>
            <pc:sldMk cId="3841471965" sldId="275"/>
            <ac:picMk id="6" creationId="{8CB91374-7DC6-2F6E-9B0C-7C0F8E3314C2}"/>
          </ac:picMkLst>
        </pc:picChg>
        <pc:picChg chg="del">
          <ac:chgData name="Johnson, Savannah (john2080@vandals.uidaho.edu)" userId="S::john2080@vandals.uidaho.edu::6f66858b-2649-4968-9cb2-010eea4803e6" providerId="AD" clId="Web-{CE7E3FCD-A7BB-A5CE-7156-2F5377F3118F}" dt="2022-09-15T11:03:09.218" v="266"/>
          <ac:picMkLst>
            <pc:docMk/>
            <pc:sldMk cId="3841471965" sldId="275"/>
            <ac:picMk id="7" creationId="{6B67DB16-8136-4CA0-EB57-9D89B7995A25}"/>
          </ac:picMkLst>
        </pc:picChg>
        <pc:picChg chg="del">
          <ac:chgData name="Johnson, Savannah (john2080@vandals.uidaho.edu)" userId="S::john2080@vandals.uidaho.edu::6f66858b-2649-4968-9cb2-010eea4803e6" providerId="AD" clId="Web-{CE7E3FCD-A7BB-A5CE-7156-2F5377F3118F}" dt="2022-09-15T11:03:09.218" v="265"/>
          <ac:picMkLst>
            <pc:docMk/>
            <pc:sldMk cId="3841471965" sldId="275"/>
            <ac:picMk id="9" creationId="{D3189F38-3881-60BB-5129-7C0E454CFBFC}"/>
          </ac:picMkLst>
        </pc:picChg>
        <pc:picChg chg="del">
          <ac:chgData name="Johnson, Savannah (john2080@vandals.uidaho.edu)" userId="S::john2080@vandals.uidaho.edu::6f66858b-2649-4968-9cb2-010eea4803e6" providerId="AD" clId="Web-{CE7E3FCD-A7BB-A5CE-7156-2F5377F3118F}" dt="2022-09-15T11:03:09.218" v="264"/>
          <ac:picMkLst>
            <pc:docMk/>
            <pc:sldMk cId="3841471965" sldId="275"/>
            <ac:picMk id="11" creationId="{418F59B1-8E13-94BA-A6A6-3FFBB30D8731}"/>
          </ac:picMkLst>
        </pc:picChg>
        <pc:picChg chg="del">
          <ac:chgData name="Johnson, Savannah (john2080@vandals.uidaho.edu)" userId="S::john2080@vandals.uidaho.edu::6f66858b-2649-4968-9cb2-010eea4803e6" providerId="AD" clId="Web-{CE7E3FCD-A7BB-A5CE-7156-2F5377F3118F}" dt="2022-09-15T11:03:09.218" v="263"/>
          <ac:picMkLst>
            <pc:docMk/>
            <pc:sldMk cId="3841471965" sldId="275"/>
            <ac:picMk id="13" creationId="{4167A178-602E-A2F8-F9B0-2D57867E9F70}"/>
          </ac:picMkLst>
        </pc:picChg>
      </pc:sldChg>
    </pc:docChg>
  </pc:docChgLst>
  <pc:docChgLst>
    <pc:chgData name="Johnson, Savannah (john2080@vandals.uidaho.edu)" userId="S::john2080@vandals.uidaho.edu::6f66858b-2649-4968-9cb2-010eea4803e6" providerId="AD" clId="Web-{6E48052C-D727-A4CD-3290-DA824215105B}"/>
    <pc:docChg chg="modSld">
      <pc:chgData name="Johnson, Savannah (john2080@vandals.uidaho.edu)" userId="S::john2080@vandals.uidaho.edu::6f66858b-2649-4968-9cb2-010eea4803e6" providerId="AD" clId="Web-{6E48052C-D727-A4CD-3290-DA824215105B}" dt="2022-09-15T05:51:46.589" v="1" actId="20577"/>
      <pc:docMkLst>
        <pc:docMk/>
      </pc:docMkLst>
      <pc:sldChg chg="modSp">
        <pc:chgData name="Johnson, Savannah (john2080@vandals.uidaho.edu)" userId="S::john2080@vandals.uidaho.edu::6f66858b-2649-4968-9cb2-010eea4803e6" providerId="AD" clId="Web-{6E48052C-D727-A4CD-3290-DA824215105B}" dt="2022-09-15T05:51:22.134" v="0" actId="20577"/>
        <pc:sldMkLst>
          <pc:docMk/>
          <pc:sldMk cId="1902967202" sldId="262"/>
        </pc:sldMkLst>
        <pc:spChg chg="mod">
          <ac:chgData name="Johnson, Savannah (john2080@vandals.uidaho.edu)" userId="S::john2080@vandals.uidaho.edu::6f66858b-2649-4968-9cb2-010eea4803e6" providerId="AD" clId="Web-{6E48052C-D727-A4CD-3290-DA824215105B}" dt="2022-09-15T05:51:22.134" v="0" actId="20577"/>
          <ac:spMkLst>
            <pc:docMk/>
            <pc:sldMk cId="1902967202" sldId="262"/>
            <ac:spMk id="10" creationId="{065F6D41-DBD2-624D-E574-1BD068F3D438}"/>
          </ac:spMkLst>
        </pc:spChg>
      </pc:sldChg>
      <pc:sldChg chg="modSp">
        <pc:chgData name="Johnson, Savannah (john2080@vandals.uidaho.edu)" userId="S::john2080@vandals.uidaho.edu::6f66858b-2649-4968-9cb2-010eea4803e6" providerId="AD" clId="Web-{6E48052C-D727-A4CD-3290-DA824215105B}" dt="2022-09-15T05:51:46.589" v="1" actId="20577"/>
        <pc:sldMkLst>
          <pc:docMk/>
          <pc:sldMk cId="813968414" sldId="264"/>
        </pc:sldMkLst>
        <pc:spChg chg="mod">
          <ac:chgData name="Johnson, Savannah (john2080@vandals.uidaho.edu)" userId="S::john2080@vandals.uidaho.edu::6f66858b-2649-4968-9cb2-010eea4803e6" providerId="AD" clId="Web-{6E48052C-D727-A4CD-3290-DA824215105B}" dt="2022-09-15T05:51:46.589" v="1" actId="20577"/>
          <ac:spMkLst>
            <pc:docMk/>
            <pc:sldMk cId="813968414" sldId="264"/>
            <ac:spMk id="6" creationId="{A6B9A1AF-4A89-0DEE-3235-E10597728525}"/>
          </ac:spMkLst>
        </pc:spChg>
      </pc:sldChg>
    </pc:docChg>
  </pc:docChgLst>
  <pc:docChgLst>
    <pc:chgData name="Johnson, Savannah (john2080@vandals.uidaho.edu)" userId="S::john2080@vandals.uidaho.edu::6f66858b-2649-4968-9cb2-010eea4803e6" providerId="AD" clId="Web-{8A7B0EBA-538B-9A75-3773-0A1CE06859D7}"/>
    <pc:docChg chg="addSld delSld modSld sldOrd">
      <pc:chgData name="Johnson, Savannah (john2080@vandals.uidaho.edu)" userId="S::john2080@vandals.uidaho.edu::6f66858b-2649-4968-9cb2-010eea4803e6" providerId="AD" clId="Web-{8A7B0EBA-538B-9A75-3773-0A1CE06859D7}" dt="2022-09-15T05:53:32.601" v="2797"/>
      <pc:docMkLst>
        <pc:docMk/>
      </pc:docMkLst>
      <pc:sldChg chg="addSp delSp modSp">
        <pc:chgData name="Johnson, Savannah (john2080@vandals.uidaho.edu)" userId="S::john2080@vandals.uidaho.edu::6f66858b-2649-4968-9cb2-010eea4803e6" providerId="AD" clId="Web-{8A7B0EBA-538B-9A75-3773-0A1CE06859D7}" dt="2022-09-15T05:08:07.691" v="2395" actId="14100"/>
        <pc:sldMkLst>
          <pc:docMk/>
          <pc:sldMk cId="0" sldId="256"/>
        </pc:sldMkLst>
        <pc:spChg chg="add mod">
          <ac:chgData name="Johnson, Savannah (john2080@vandals.uidaho.edu)" userId="S::john2080@vandals.uidaho.edu::6f66858b-2649-4968-9cb2-010eea4803e6" providerId="AD" clId="Web-{8A7B0EBA-538B-9A75-3773-0A1CE06859D7}" dt="2022-09-15T05:08:07.691" v="2395" actId="14100"/>
          <ac:spMkLst>
            <pc:docMk/>
            <pc:sldMk cId="0" sldId="256"/>
            <ac:spMk id="3" creationId="{18752C85-1BD2-7204-F283-CF07AC4FB562}"/>
          </ac:spMkLst>
        </pc:spChg>
        <pc:spChg chg="add del mod">
          <ac:chgData name="Johnson, Savannah (john2080@vandals.uidaho.edu)" userId="S::john2080@vandals.uidaho.edu::6f66858b-2649-4968-9cb2-010eea4803e6" providerId="AD" clId="Web-{8A7B0EBA-538B-9A75-3773-0A1CE06859D7}" dt="2022-09-15T03:27:46.610" v="94"/>
          <ac:spMkLst>
            <pc:docMk/>
            <pc:sldMk cId="0" sldId="256"/>
            <ac:spMk id="5" creationId="{86F18F99-DCE5-361A-CE81-58E8384AB012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26:07.182" v="50" actId="1076"/>
          <ac:spMkLst>
            <pc:docMk/>
            <pc:sldMk cId="0" sldId="256"/>
            <ac:spMk id="397" creationId="{00000000-0000-0000-0000-000000000000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3:27:34.250" v="93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25:39.990" v="30" actId="20577"/>
          <ac:spMkLst>
            <pc:docMk/>
            <pc:sldMk cId="0" sldId="256"/>
            <ac:spMk id="399" creationId="{00000000-0000-0000-0000-000000000000}"/>
          </ac:spMkLst>
        </pc:spChg>
        <pc:cxnChg chg="mod">
          <ac:chgData name="Johnson, Savannah (john2080@vandals.uidaho.edu)" userId="S::john2080@vandals.uidaho.edu::6f66858b-2649-4968-9cb2-010eea4803e6" providerId="AD" clId="Web-{8A7B0EBA-538B-9A75-3773-0A1CE06859D7}" dt="2022-09-15T03:27:00.435" v="82" actId="1076"/>
          <ac:cxnSpMkLst>
            <pc:docMk/>
            <pc:sldMk cId="0" sldId="256"/>
            <ac:cxnSpMk id="454" creationId="{00000000-0000-0000-0000-000000000000}"/>
          </ac:cxnSpMkLst>
        </pc:cxnChg>
      </pc:sldChg>
      <pc:sldChg chg="addSp delSp modSp add del mod modClrScheme chgLayout">
        <pc:chgData name="Johnson, Savannah (john2080@vandals.uidaho.edu)" userId="S::john2080@vandals.uidaho.edu::6f66858b-2649-4968-9cb2-010eea4803e6" providerId="AD" clId="Web-{8A7B0EBA-538B-9A75-3773-0A1CE06859D7}" dt="2022-09-15T04:40:40.973" v="2212"/>
        <pc:sldMkLst>
          <pc:docMk/>
          <pc:sldMk cId="2644505082" sldId="258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4:31:30.343" v="2057"/>
          <ac:spMkLst>
            <pc:docMk/>
            <pc:sldMk cId="2644505082" sldId="258"/>
            <ac:spMk id="2" creationId="{0AB209B3-314E-A72C-66B5-15608724E371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4:31:31.328" v="2076" actId="20577"/>
          <ac:spMkLst>
            <pc:docMk/>
            <pc:sldMk cId="2644505082" sldId="258"/>
            <ac:spMk id="3" creationId="{796ADC47-E45D-651D-C959-A83B314B8E6F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4:31:30.343" v="2057"/>
          <ac:spMkLst>
            <pc:docMk/>
            <pc:sldMk cId="2644505082" sldId="258"/>
            <ac:spMk id="4" creationId="{9C850D99-F413-95EA-E462-3EFEB6AD053C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4:31:30.343" v="2057"/>
          <ac:spMkLst>
            <pc:docMk/>
            <pc:sldMk cId="2644505082" sldId="258"/>
            <ac:spMk id="5" creationId="{71C125F3-908C-715F-DCBE-8984B71B8B4F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4:31:30.343" v="2057"/>
          <ac:spMkLst>
            <pc:docMk/>
            <pc:sldMk cId="2644505082" sldId="258"/>
            <ac:spMk id="6" creationId="{A755B4D6-E22D-1A55-218E-5667210B035B}"/>
          </ac:spMkLst>
        </pc:spChg>
      </pc:sldChg>
      <pc:sldChg chg="modSp del mod modClrScheme chgLayout">
        <pc:chgData name="Johnson, Savannah (john2080@vandals.uidaho.edu)" userId="S::john2080@vandals.uidaho.edu::6f66858b-2649-4968-9cb2-010eea4803e6" providerId="AD" clId="Web-{8A7B0EBA-538B-9A75-3773-0A1CE06859D7}" dt="2022-09-15T05:04:19.299" v="2384"/>
        <pc:sldMkLst>
          <pc:docMk/>
          <pc:sldMk cId="4050707114" sldId="259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4:40:35.863" v="2210"/>
          <ac:spMkLst>
            <pc:docMk/>
            <pc:sldMk cId="4050707114" sldId="259"/>
            <ac:spMk id="2" creationId="{81DC3120-FFC6-BE3B-4E88-F09DA388237C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4:40:35.863" v="2210"/>
          <ac:spMkLst>
            <pc:docMk/>
            <pc:sldMk cId="4050707114" sldId="259"/>
            <ac:spMk id="3" creationId="{7852741B-1627-F845-DBA5-A884EEC25AB4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45:46.915" v="2265" actId="14100"/>
          <ac:spMkLst>
            <pc:docMk/>
            <pc:sldMk cId="4050707114" sldId="259"/>
            <ac:spMk id="7" creationId="{8B4DE9D0-787D-A586-7B8E-80DDE0B56C8A}"/>
          </ac:spMkLst>
        </pc:spChg>
        <pc:picChg chg="mod">
          <ac:chgData name="Johnson, Savannah (john2080@vandals.uidaho.edu)" userId="S::john2080@vandals.uidaho.edu::6f66858b-2649-4968-9cb2-010eea4803e6" providerId="AD" clId="Web-{8A7B0EBA-538B-9A75-3773-0A1CE06859D7}" dt="2022-09-15T04:42:24.198" v="2233" actId="1076"/>
          <ac:picMkLst>
            <pc:docMk/>
            <pc:sldMk cId="4050707114" sldId="259"/>
            <ac:picMk id="6" creationId="{28E22A22-643A-4CF6-09E2-6CA12D955F8E}"/>
          </ac:picMkLst>
        </pc:picChg>
      </pc:sldChg>
      <pc:sldChg chg="addSp delSp modSp mod modClrScheme chgLayout">
        <pc:chgData name="Johnson, Savannah (john2080@vandals.uidaho.edu)" userId="S::john2080@vandals.uidaho.edu::6f66858b-2649-4968-9cb2-010eea4803e6" providerId="AD" clId="Web-{8A7B0EBA-538B-9A75-3773-0A1CE06859D7}" dt="2022-09-15T05:26:55.469" v="2506"/>
        <pc:sldMkLst>
          <pc:docMk/>
          <pc:sldMk cId="3393529064" sldId="260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5:26:14.982" v="2500"/>
          <ac:spMkLst>
            <pc:docMk/>
            <pc:sldMk cId="3393529064" sldId="260"/>
            <ac:spMk id="2" creationId="{4FEB476D-BABD-97F5-B5EC-2A5DA4743199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5:26:55.469" v="2506"/>
          <ac:spMkLst>
            <pc:docMk/>
            <pc:sldMk cId="3393529064" sldId="260"/>
            <ac:spMk id="3" creationId="{A6059D00-1E33-35B1-886C-A86ABAF265F7}"/>
          </ac:spMkLst>
        </pc:spChg>
        <pc:picChg chg="add del mod modCrop">
          <ac:chgData name="Johnson, Savannah (john2080@vandals.uidaho.edu)" userId="S::john2080@vandals.uidaho.edu::6f66858b-2649-4968-9cb2-010eea4803e6" providerId="AD" clId="Web-{8A7B0EBA-538B-9A75-3773-0A1CE06859D7}" dt="2022-09-15T05:19:03.547" v="2443"/>
          <ac:picMkLst>
            <pc:docMk/>
            <pc:sldMk cId="3393529064" sldId="260"/>
            <ac:picMk id="4" creationId="{DA63424E-5202-53BF-6157-01D97273D908}"/>
          </ac:picMkLst>
        </pc:picChg>
        <pc:picChg chg="add del mod">
          <ac:chgData name="Johnson, Savannah (john2080@vandals.uidaho.edu)" userId="S::john2080@vandals.uidaho.edu::6f66858b-2649-4968-9cb2-010eea4803e6" providerId="AD" clId="Web-{8A7B0EBA-538B-9A75-3773-0A1CE06859D7}" dt="2022-09-15T05:23:35.456" v="2480"/>
          <ac:picMkLst>
            <pc:docMk/>
            <pc:sldMk cId="3393529064" sldId="260"/>
            <ac:picMk id="5" creationId="{080BB8CE-B150-5DBB-CF11-482B0EA44482}"/>
          </ac:picMkLst>
        </pc:picChg>
        <pc:picChg chg="add mod modCrop">
          <ac:chgData name="Johnson, Savannah (john2080@vandals.uidaho.edu)" userId="S::john2080@vandals.uidaho.edu::6f66858b-2649-4968-9cb2-010eea4803e6" providerId="AD" clId="Web-{8A7B0EBA-538B-9A75-3773-0A1CE06859D7}" dt="2022-09-15T05:26:43.780" v="2504" actId="1076"/>
          <ac:picMkLst>
            <pc:docMk/>
            <pc:sldMk cId="3393529064" sldId="260"/>
            <ac:picMk id="6" creationId="{5AD90EEA-6868-02D5-D2B1-A2AC9E499CA5}"/>
          </ac:picMkLst>
        </pc:picChg>
      </pc:sldChg>
      <pc:sldChg chg="del ord">
        <pc:chgData name="Johnson, Savannah (john2080@vandals.uidaho.edu)" userId="S::john2080@vandals.uidaho.edu::6f66858b-2649-4968-9cb2-010eea4803e6" providerId="AD" clId="Web-{8A7B0EBA-538B-9A75-3773-0A1CE06859D7}" dt="2022-09-15T05:04:36.300" v="2385"/>
        <pc:sldMkLst>
          <pc:docMk/>
          <pc:sldMk cId="1318014892" sldId="261"/>
        </pc:sldMkLst>
      </pc:sldChg>
      <pc:sldChg chg="addSp delSp modSp new mod ord modClrScheme chgLayout">
        <pc:chgData name="Johnson, Savannah (john2080@vandals.uidaho.edu)" userId="S::john2080@vandals.uidaho.edu::6f66858b-2649-4968-9cb2-010eea4803e6" providerId="AD" clId="Web-{8A7B0EBA-538B-9A75-3773-0A1CE06859D7}" dt="2022-09-15T05:07:05.187" v="2387" actId="20577"/>
        <pc:sldMkLst>
          <pc:docMk/>
          <pc:sldMk cId="1902967202" sldId="262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3:38:06.416" v="221" actId="20577"/>
          <ac:spMkLst>
            <pc:docMk/>
            <pc:sldMk cId="1902967202" sldId="262"/>
            <ac:spMk id="2" creationId="{F5F58CAD-2423-271F-A6B3-2D2D800E1D6B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4:06:44.497" v="712" actId="1076"/>
          <ac:spMkLst>
            <pc:docMk/>
            <pc:sldMk cId="1902967202" sldId="262"/>
            <ac:spMk id="3" creationId="{FBC36F3B-9647-94BF-ADAD-E448B86321B2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3:50:39.012" v="317" actId="1076"/>
          <ac:spMkLst>
            <pc:docMk/>
            <pc:sldMk cId="1902967202" sldId="262"/>
            <ac:spMk id="4" creationId="{3A683F46-23EA-12F6-8670-25EA4B78AE36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06:48.466" v="713" actId="1076"/>
          <ac:spMkLst>
            <pc:docMk/>
            <pc:sldMk cId="1902967202" sldId="262"/>
            <ac:spMk id="5" creationId="{2971548D-2AE8-6FB5-697F-D89226B9B479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08:03.987" v="721" actId="1076"/>
          <ac:spMkLst>
            <pc:docMk/>
            <pc:sldMk cId="1902967202" sldId="262"/>
            <ac:spMk id="6" creationId="{A6B9A1AF-4A89-0DEE-3235-E10597728525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3:49:54.712" v="309"/>
          <ac:spMkLst>
            <pc:docMk/>
            <pc:sldMk cId="1902967202" sldId="262"/>
            <ac:spMk id="7" creationId="{50ED2E08-4893-0BA4-C9BD-FE3EFF163C1E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08:10.315" v="722" actId="1076"/>
          <ac:spMkLst>
            <pc:docMk/>
            <pc:sldMk cId="1902967202" sldId="262"/>
            <ac:spMk id="8" creationId="{C607664E-6AFF-A433-30D5-EE52EB448CEE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3:50:11.822" v="312"/>
          <ac:spMkLst>
            <pc:docMk/>
            <pc:sldMk cId="1902967202" sldId="262"/>
            <ac:spMk id="9" creationId="{DCDC2C1B-4624-DC1E-D616-8548BD9952A1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3:38:39.168" v="232" actId="20577"/>
          <ac:spMkLst>
            <pc:docMk/>
            <pc:sldMk cId="1902967202" sldId="262"/>
            <ac:spMk id="10" creationId="{065F6D41-DBD2-624D-E574-1BD068F3D438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3:49:18.397" v="306"/>
          <ac:spMkLst>
            <pc:docMk/>
            <pc:sldMk cId="1902967202" sldId="262"/>
            <ac:spMk id="11" creationId="{468B155C-7A30-9858-0771-659E21D2B0DD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08:14.550" v="723" actId="1076"/>
          <ac:spMkLst>
            <pc:docMk/>
            <pc:sldMk cId="1902967202" sldId="262"/>
            <ac:spMk id="12" creationId="{16FEB371-1319-7477-CD71-E5079CA035C8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3:50:15.182" v="313"/>
          <ac:spMkLst>
            <pc:docMk/>
            <pc:sldMk cId="1902967202" sldId="262"/>
            <ac:spMk id="13" creationId="{EE6133AF-10D9-7672-01D4-D22464204DC4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3:32:50.099" v="186" actId="20577"/>
          <ac:spMkLst>
            <pc:docMk/>
            <pc:sldMk cId="1902967202" sldId="262"/>
            <ac:spMk id="14" creationId="{0E5FECB3-9962-AEAE-D260-D24BAE585752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4:06:54.810" v="714" actId="1076"/>
          <ac:spMkLst>
            <pc:docMk/>
            <pc:sldMk cId="1902967202" sldId="262"/>
            <ac:spMk id="16" creationId="{46F64602-3191-3A02-4175-06F9F7B84F67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4:14:18.433" v="974" actId="20577"/>
          <ac:spMkLst>
            <pc:docMk/>
            <pc:sldMk cId="1902967202" sldId="262"/>
            <ac:spMk id="18" creationId="{BD181731-0203-E9EB-82E3-13D9113C290A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4:14:42.747" v="997" actId="20577"/>
          <ac:spMkLst>
            <pc:docMk/>
            <pc:sldMk cId="1902967202" sldId="262"/>
            <ac:spMk id="20" creationId="{2985DF9E-08DC-B7F3-D5A5-C651E0ACF516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5:07:05.187" v="2387" actId="20577"/>
          <ac:spMkLst>
            <pc:docMk/>
            <pc:sldMk cId="1902967202" sldId="262"/>
            <ac:spMk id="22" creationId="{BB351250-FE1D-E10E-3730-0E3763DC7156}"/>
          </ac:spMkLst>
        </pc:spChg>
      </pc:sldChg>
      <pc:sldChg chg="del">
        <pc:chgData name="Johnson, Savannah (john2080@vandals.uidaho.edu)" userId="S::john2080@vandals.uidaho.edu::6f66858b-2649-4968-9cb2-010eea4803e6" providerId="AD" clId="Web-{8A7B0EBA-538B-9A75-3773-0A1CE06859D7}" dt="2022-09-15T03:28:00.689" v="95"/>
        <pc:sldMkLst>
          <pc:docMk/>
          <pc:sldMk cId="4016247860" sldId="262"/>
        </pc:sldMkLst>
      </pc:sldChg>
      <pc:sldChg chg="modSp add del replId">
        <pc:chgData name="Johnson, Savannah (john2080@vandals.uidaho.edu)" userId="S::john2080@vandals.uidaho.edu::6f66858b-2649-4968-9cb2-010eea4803e6" providerId="AD" clId="Web-{8A7B0EBA-538B-9A75-3773-0A1CE06859D7}" dt="2022-09-15T04:29:14.772" v="2034"/>
        <pc:sldMkLst>
          <pc:docMk/>
          <pc:sldMk cId="100807343" sldId="263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3:33:40.743" v="195" actId="20577"/>
          <ac:spMkLst>
            <pc:docMk/>
            <pc:sldMk cId="100807343" sldId="263"/>
            <ac:spMk id="2" creationId="{F5F58CAD-2423-271F-A6B3-2D2D800E1D6B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3:47.087" v="197" actId="20577"/>
          <ac:spMkLst>
            <pc:docMk/>
            <pc:sldMk cId="100807343" sldId="263"/>
            <ac:spMk id="4" creationId="{3A683F46-23EA-12F6-8670-25EA4B78AE36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4:30.293" v="208" actId="20577"/>
          <ac:spMkLst>
            <pc:docMk/>
            <pc:sldMk cId="100807343" sldId="263"/>
            <ac:spMk id="6" creationId="{A6B9A1AF-4A89-0DEE-3235-E10597728525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4:59.545" v="212" actId="20577"/>
          <ac:spMkLst>
            <pc:docMk/>
            <pc:sldMk cId="100807343" sldId="263"/>
            <ac:spMk id="8" creationId="{C607664E-6AFF-A433-30D5-EE52EB448CEE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3:50.946" v="199" actId="20577"/>
          <ac:spMkLst>
            <pc:docMk/>
            <pc:sldMk cId="100807343" sldId="263"/>
            <ac:spMk id="10" creationId="{065F6D41-DBD2-624D-E574-1BD068F3D438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5:18.202" v="215" actId="20577"/>
          <ac:spMkLst>
            <pc:docMk/>
            <pc:sldMk cId="100807343" sldId="263"/>
            <ac:spMk id="12" creationId="{16FEB371-1319-7477-CD71-E5079CA035C8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3:33:28.632" v="193" actId="20577"/>
          <ac:spMkLst>
            <pc:docMk/>
            <pc:sldMk cId="100807343" sldId="263"/>
            <ac:spMk id="14" creationId="{0E5FECB3-9962-AEAE-D260-D24BAE585752}"/>
          </ac:spMkLst>
        </pc:spChg>
      </pc:sldChg>
      <pc:sldChg chg="modSp add replId">
        <pc:chgData name="Johnson, Savannah (john2080@vandals.uidaho.edu)" userId="S::john2080@vandals.uidaho.edu::6f66858b-2649-4968-9cb2-010eea4803e6" providerId="AD" clId="Web-{8A7B0EBA-538B-9A75-3773-0A1CE06859D7}" dt="2022-09-15T04:29:09.366" v="2033" actId="20577"/>
        <pc:sldMkLst>
          <pc:docMk/>
          <pc:sldMk cId="813968414" sldId="264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4:15:16.437" v="1009" actId="20577"/>
          <ac:spMkLst>
            <pc:docMk/>
            <pc:sldMk cId="813968414" sldId="264"/>
            <ac:spMk id="2" creationId="{F5F58CAD-2423-271F-A6B3-2D2D800E1D6B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2:47.122" v="1554" actId="20577"/>
          <ac:spMkLst>
            <pc:docMk/>
            <pc:sldMk cId="813968414" sldId="264"/>
            <ac:spMk id="3" creationId="{FBC36F3B-9647-94BF-ADAD-E448B86321B2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21.203" v="1013" actId="20577"/>
          <ac:spMkLst>
            <pc:docMk/>
            <pc:sldMk cId="813968414" sldId="264"/>
            <ac:spMk id="4" creationId="{3A683F46-23EA-12F6-8670-25EA4B78AE36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0:49.864" v="1411" actId="20577"/>
          <ac:spMkLst>
            <pc:docMk/>
            <pc:sldMk cId="813968414" sldId="264"/>
            <ac:spMk id="5" creationId="{2971548D-2AE8-6FB5-697F-D89226B9B479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42.970" v="1023" actId="20577"/>
          <ac:spMkLst>
            <pc:docMk/>
            <pc:sldMk cId="813968414" sldId="264"/>
            <ac:spMk id="6" creationId="{A6B9A1AF-4A89-0DEE-3235-E10597728525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39.376" v="1022" actId="20577"/>
          <ac:spMkLst>
            <pc:docMk/>
            <pc:sldMk cId="813968414" sldId="264"/>
            <ac:spMk id="8" creationId="{C607664E-6AFF-A433-30D5-EE52EB448CEE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28.265" v="1018" actId="20577"/>
          <ac:spMkLst>
            <pc:docMk/>
            <pc:sldMk cId="813968414" sldId="264"/>
            <ac:spMk id="10" creationId="{065F6D41-DBD2-624D-E574-1BD068F3D438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48.392" v="1025" actId="20577"/>
          <ac:spMkLst>
            <pc:docMk/>
            <pc:sldMk cId="813968414" sldId="264"/>
            <ac:spMk id="12" creationId="{16FEB371-1319-7477-CD71-E5079CA035C8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15:11.827" v="1007" actId="20577"/>
          <ac:spMkLst>
            <pc:docMk/>
            <pc:sldMk cId="813968414" sldId="264"/>
            <ac:spMk id="14" creationId="{0E5FECB3-9962-AEAE-D260-D24BAE585752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2:17.917" v="1547" actId="20577"/>
          <ac:spMkLst>
            <pc:docMk/>
            <pc:sldMk cId="813968414" sldId="264"/>
            <ac:spMk id="16" creationId="{46F64602-3191-3A02-4175-06F9F7B84F67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3:54.783" v="1679" actId="20577"/>
          <ac:spMkLst>
            <pc:docMk/>
            <pc:sldMk cId="813968414" sldId="264"/>
            <ac:spMk id="18" creationId="{BD181731-0203-E9EB-82E3-13D9113C290A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7:06.592" v="1875" actId="20577"/>
          <ac:spMkLst>
            <pc:docMk/>
            <pc:sldMk cId="813968414" sldId="264"/>
            <ac:spMk id="20" creationId="{2985DF9E-08DC-B7F3-D5A5-C651E0ACF516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4:29:09.366" v="2033" actId="20577"/>
          <ac:spMkLst>
            <pc:docMk/>
            <pc:sldMk cId="813968414" sldId="264"/>
            <ac:spMk id="22" creationId="{BB351250-FE1D-E10E-3730-0E3763DC7156}"/>
          </ac:spMkLst>
        </pc:spChg>
      </pc:sldChg>
      <pc:sldChg chg="addSp delSp modSp new mod ord modClrScheme chgLayout">
        <pc:chgData name="Johnson, Savannah (john2080@vandals.uidaho.edu)" userId="S::john2080@vandals.uidaho.edu::6f66858b-2649-4968-9cb2-010eea4803e6" providerId="AD" clId="Web-{8A7B0EBA-538B-9A75-3773-0A1CE06859D7}" dt="2022-09-15T05:47:11.717" v="2748"/>
        <pc:sldMkLst>
          <pc:docMk/>
          <pc:sldMk cId="3653602030" sldId="265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4:31:53.204" v="2081" actId="20577"/>
          <ac:spMkLst>
            <pc:docMk/>
            <pc:sldMk cId="3653602030" sldId="265"/>
            <ac:spMk id="2" creationId="{2CF518D6-D7D4-751B-615F-9BB336208B48}"/>
          </ac:spMkLst>
        </pc:spChg>
        <pc:spChg chg="del mod ord">
          <ac:chgData name="Johnson, Savannah (john2080@vandals.uidaho.edu)" userId="S::john2080@vandals.uidaho.edu::6f66858b-2649-4968-9cb2-010eea4803e6" providerId="AD" clId="Web-{8A7B0EBA-538B-9A75-3773-0A1CE06859D7}" dt="2022-09-15T04:32:29.394" v="2086"/>
          <ac:spMkLst>
            <pc:docMk/>
            <pc:sldMk cId="3653602030" sldId="265"/>
            <ac:spMk id="3" creationId="{B3C2FAA1-3B72-499E-9BEC-FA81415D14FE}"/>
          </ac:spMkLst>
        </pc:spChg>
        <pc:spChg chg="add del mod ord">
          <ac:chgData name="Johnson, Savannah (john2080@vandals.uidaho.edu)" userId="S::john2080@vandals.uidaho.edu::6f66858b-2649-4968-9cb2-010eea4803e6" providerId="AD" clId="Web-{8A7B0EBA-538B-9A75-3773-0A1CE06859D7}" dt="2022-09-15T04:32:53.427" v="2087"/>
          <ac:spMkLst>
            <pc:docMk/>
            <pc:sldMk cId="3653602030" sldId="265"/>
            <ac:spMk id="4" creationId="{A71B9BC3-E0C1-B483-584B-713C859D59A8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39:13.905" v="2201" actId="20577"/>
          <ac:spMkLst>
            <pc:docMk/>
            <pc:sldMk cId="3653602030" sldId="265"/>
            <ac:spMk id="5" creationId="{A4372A0D-7BF6-C987-D37C-F44CE098A6D0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39:39.110" v="2207" actId="20577"/>
          <ac:spMkLst>
            <pc:docMk/>
            <pc:sldMk cId="3653602030" sldId="265"/>
            <ac:spMk id="6" creationId="{7BCD9E1A-3F19-D95B-C400-97BECB9A0175}"/>
          </ac:spMkLst>
        </pc:spChg>
      </pc:sldChg>
      <pc:sldChg chg="addSp delSp modSp new mod modClrScheme chgLayout">
        <pc:chgData name="Johnson, Savannah (john2080@vandals.uidaho.edu)" userId="S::john2080@vandals.uidaho.edu::6f66858b-2649-4968-9cb2-010eea4803e6" providerId="AD" clId="Web-{8A7B0EBA-538B-9A75-3773-0A1CE06859D7}" dt="2022-09-15T05:35:45.644" v="2576" actId="20577"/>
        <pc:sldMkLst>
          <pc:docMk/>
          <pc:sldMk cId="1864452271" sldId="266"/>
        </pc:sldMkLst>
        <pc:spChg chg="del">
          <ac:chgData name="Johnson, Savannah (john2080@vandals.uidaho.edu)" userId="S::john2080@vandals.uidaho.edu::6f66858b-2649-4968-9cb2-010eea4803e6" providerId="AD" clId="Web-{8A7B0EBA-538B-9A75-3773-0A1CE06859D7}" dt="2022-09-15T04:41:02.771" v="2214"/>
          <ac:spMkLst>
            <pc:docMk/>
            <pc:sldMk cId="1864452271" sldId="266"/>
            <ac:spMk id="2" creationId="{E8C1183D-028B-8B7D-5EDD-F111BF4FB959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4:41:02.771" v="2214"/>
          <ac:spMkLst>
            <pc:docMk/>
            <pc:sldMk cId="1864452271" sldId="266"/>
            <ac:spMk id="3" creationId="{99917B35-E689-4A1A-8C3D-829A1A5F8C06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4:41:48.930" v="2218" actId="20577"/>
          <ac:spMkLst>
            <pc:docMk/>
            <pc:sldMk cId="1864452271" sldId="266"/>
            <ac:spMk id="4" creationId="{02F53CAC-BEDD-534E-CCDA-C2B3B8E02E8E}"/>
          </ac:spMkLst>
        </pc:spChg>
        <pc:spChg chg="add mod ord">
          <ac:chgData name="Johnson, Savannah (john2080@vandals.uidaho.edu)" userId="S::john2080@vandals.uidaho.edu::6f66858b-2649-4968-9cb2-010eea4803e6" providerId="AD" clId="Web-{8A7B0EBA-538B-9A75-3773-0A1CE06859D7}" dt="2022-09-15T05:35:28.221" v="2574" actId="20577"/>
          <ac:spMkLst>
            <pc:docMk/>
            <pc:sldMk cId="1864452271" sldId="266"/>
            <ac:spMk id="5" creationId="{D553360C-567A-4B6D-CA6F-1EB2B435E6B7}"/>
          </ac:spMkLst>
        </pc:spChg>
        <pc:spChg chg="add del mod">
          <ac:chgData name="Johnson, Savannah (john2080@vandals.uidaho.edu)" userId="S::john2080@vandals.uidaho.edu::6f66858b-2649-4968-9cb2-010eea4803e6" providerId="AD" clId="Web-{8A7B0EBA-538B-9A75-3773-0A1CE06859D7}" dt="2022-09-15T04:51:20.124" v="2282"/>
          <ac:spMkLst>
            <pc:docMk/>
            <pc:sldMk cId="1864452271" sldId="266"/>
            <ac:spMk id="15" creationId="{98976E00-DD40-B797-D289-C2291C3BF75C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5:30:36.155" v="2537" actId="14100"/>
          <ac:spMkLst>
            <pc:docMk/>
            <pc:sldMk cId="1864452271" sldId="266"/>
            <ac:spMk id="16" creationId="{323963E6-144C-9534-08E8-2E1DEADBB0F0}"/>
          </ac:spMkLst>
        </pc:spChg>
        <pc:spChg chg="add del mod">
          <ac:chgData name="Johnson, Savannah (john2080@vandals.uidaho.edu)" userId="S::john2080@vandals.uidaho.edu::6f66858b-2649-4968-9cb2-010eea4803e6" providerId="AD" clId="Web-{8A7B0EBA-538B-9A75-3773-0A1CE06859D7}" dt="2022-09-15T04:52:55.786" v="2296"/>
          <ac:spMkLst>
            <pc:docMk/>
            <pc:sldMk cId="1864452271" sldId="266"/>
            <ac:spMk id="17" creationId="{1A1B6E4B-4F19-896A-4265-CDF8EE9892DC}"/>
          </ac:spMkLst>
        </pc:spChg>
        <pc:spChg chg="add del">
          <ac:chgData name="Johnson, Savannah (john2080@vandals.uidaho.edu)" userId="S::john2080@vandals.uidaho.edu::6f66858b-2649-4968-9cb2-010eea4803e6" providerId="AD" clId="Web-{8A7B0EBA-538B-9A75-3773-0A1CE06859D7}" dt="2022-09-15T04:55:06.560" v="2298"/>
          <ac:spMkLst>
            <pc:docMk/>
            <pc:sldMk cId="1864452271" sldId="266"/>
            <ac:spMk id="18" creationId="{C920C2F9-BF69-787B-4C97-CB4FABAC8EBA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5:28:39.475" v="2520" actId="14100"/>
          <ac:spMkLst>
            <pc:docMk/>
            <pc:sldMk cId="1864452271" sldId="266"/>
            <ac:spMk id="19" creationId="{D20CA597-6927-1D4A-B684-EDB7AA6957D2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5:30:43.546" v="2538" actId="14100"/>
          <ac:spMkLst>
            <pc:docMk/>
            <pc:sldMk cId="1864452271" sldId="266"/>
            <ac:spMk id="20" creationId="{CA666063-A1EA-85B3-9EF9-3FD25B16A70F}"/>
          </ac:spMkLst>
        </pc:spChg>
        <pc:spChg chg="add mod">
          <ac:chgData name="Johnson, Savannah (john2080@vandals.uidaho.edu)" userId="S::john2080@vandals.uidaho.edu::6f66858b-2649-4968-9cb2-010eea4803e6" providerId="AD" clId="Web-{8A7B0EBA-538B-9A75-3773-0A1CE06859D7}" dt="2022-09-15T05:35:45.644" v="2576" actId="20577"/>
          <ac:spMkLst>
            <pc:docMk/>
            <pc:sldMk cId="1864452271" sldId="266"/>
            <ac:spMk id="22" creationId="{970043EF-3406-D2F8-C7F0-600CC6799B13}"/>
          </ac:spMkLst>
        </pc:spChg>
        <pc:picChg chg="add mod">
          <ac:chgData name="Johnson, Savannah (john2080@vandals.uidaho.edu)" userId="S::john2080@vandals.uidaho.edu::6f66858b-2649-4968-9cb2-010eea4803e6" providerId="AD" clId="Web-{8A7B0EBA-538B-9A75-3773-0A1CE06859D7}" dt="2022-09-15T05:30:18.075" v="2535" actId="1076"/>
          <ac:picMkLst>
            <pc:docMk/>
            <pc:sldMk cId="1864452271" sldId="266"/>
            <ac:picMk id="7" creationId="{6B67DB16-8136-4CA0-EB57-9D89B7995A25}"/>
          </ac:picMkLst>
        </pc:picChg>
        <pc:picChg chg="add mod">
          <ac:chgData name="Johnson, Savannah (john2080@vandals.uidaho.edu)" userId="S::john2080@vandals.uidaho.edu::6f66858b-2649-4968-9cb2-010eea4803e6" providerId="AD" clId="Web-{8A7B0EBA-538B-9A75-3773-0A1CE06859D7}" dt="2022-09-15T05:02:54.966" v="2366" actId="1076"/>
          <ac:picMkLst>
            <pc:docMk/>
            <pc:sldMk cId="1864452271" sldId="266"/>
            <ac:picMk id="9" creationId="{D3189F38-3881-60BB-5129-7C0E454CFBFC}"/>
          </ac:picMkLst>
        </pc:picChg>
        <pc:picChg chg="add mod">
          <ac:chgData name="Johnson, Savannah (john2080@vandals.uidaho.edu)" userId="S::john2080@vandals.uidaho.edu::6f66858b-2649-4968-9cb2-010eea4803e6" providerId="AD" clId="Web-{8A7B0EBA-538B-9A75-3773-0A1CE06859D7}" dt="2022-09-15T05:03:19.030" v="2372" actId="1076"/>
          <ac:picMkLst>
            <pc:docMk/>
            <pc:sldMk cId="1864452271" sldId="266"/>
            <ac:picMk id="11" creationId="{418F59B1-8E13-94BA-A6A6-3FFBB30D8731}"/>
          </ac:picMkLst>
        </pc:picChg>
        <pc:picChg chg="add mod">
          <ac:chgData name="Johnson, Savannah (john2080@vandals.uidaho.edu)" userId="S::john2080@vandals.uidaho.edu::6f66858b-2649-4968-9cb2-010eea4803e6" providerId="AD" clId="Web-{8A7B0EBA-538B-9A75-3773-0A1CE06859D7}" dt="2022-09-15T05:04:02.767" v="2382" actId="1076"/>
          <ac:picMkLst>
            <pc:docMk/>
            <pc:sldMk cId="1864452271" sldId="266"/>
            <ac:picMk id="13" creationId="{4167A178-602E-A2F8-F9B0-2D57867E9F70}"/>
          </ac:picMkLst>
        </pc:picChg>
        <pc:cxnChg chg="add del mod">
          <ac:chgData name="Johnson, Savannah (john2080@vandals.uidaho.edu)" userId="S::john2080@vandals.uidaho.edu::6f66858b-2649-4968-9cb2-010eea4803e6" providerId="AD" clId="Web-{8A7B0EBA-538B-9A75-3773-0A1CE06859D7}" dt="2022-09-15T04:45:34.164" v="2263"/>
          <ac:cxnSpMkLst>
            <pc:docMk/>
            <pc:sldMk cId="1864452271" sldId="266"/>
            <ac:cxnSpMk id="14" creationId="{B5CAEE09-AE77-ACED-53A5-496142AA3649}"/>
          </ac:cxnSpMkLst>
        </pc:cxnChg>
      </pc:sldChg>
      <pc:sldChg chg="delSp modSp new add del mod ord modClrScheme chgLayout">
        <pc:chgData name="Johnson, Savannah (john2080@vandals.uidaho.edu)" userId="S::john2080@vandals.uidaho.edu::6f66858b-2649-4968-9cb2-010eea4803e6" providerId="AD" clId="Web-{8A7B0EBA-538B-9A75-3773-0A1CE06859D7}" dt="2022-09-15T05:53:32.601" v="2797"/>
        <pc:sldMkLst>
          <pc:docMk/>
          <pc:sldMk cId="2133976888" sldId="267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5:25:53.730" v="2492"/>
          <ac:spMkLst>
            <pc:docMk/>
            <pc:sldMk cId="2133976888" sldId="267"/>
            <ac:spMk id="2" creationId="{DF05B4D4-9235-8E9C-640D-4DFE3D1B4768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25:53.730" v="2492"/>
          <ac:spMkLst>
            <pc:docMk/>
            <pc:sldMk cId="2133976888" sldId="267"/>
            <ac:spMk id="3" creationId="{692B836D-13BD-6354-3192-A5A04353CA11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25:53.730" v="2492"/>
          <ac:spMkLst>
            <pc:docMk/>
            <pc:sldMk cId="2133976888" sldId="267"/>
            <ac:spMk id="4" creationId="{2B348FBC-450C-3769-0EBC-6287D1186FEF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25:53.730" v="2492"/>
          <ac:spMkLst>
            <pc:docMk/>
            <pc:sldMk cId="2133976888" sldId="267"/>
            <ac:spMk id="5" creationId="{ED72AF5C-2EC7-119A-3DD4-ED0F3670AD2B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5:25:59.949" v="2499" actId="20577"/>
          <ac:spMkLst>
            <pc:docMk/>
            <pc:sldMk cId="2133976888" sldId="267"/>
            <ac:spMk id="6" creationId="{304C6C17-B562-3E42-CF2F-7890BB7ABE2D}"/>
          </ac:spMkLst>
        </pc:spChg>
      </pc:sldChg>
      <pc:sldChg chg="delSp modSp new mod modClrScheme chgLayout">
        <pc:chgData name="Johnson, Savannah (john2080@vandals.uidaho.edu)" userId="S::john2080@vandals.uidaho.edu::6f66858b-2649-4968-9cb2-010eea4803e6" providerId="AD" clId="Web-{8A7B0EBA-538B-9A75-3773-0A1CE06859D7}" dt="2022-09-15T05:42:15.281" v="2686" actId="1076"/>
        <pc:sldMkLst>
          <pc:docMk/>
          <pc:sldMk cId="1526983708" sldId="268"/>
        </pc:sldMkLst>
        <pc:spChg chg="mod ord">
          <ac:chgData name="Johnson, Savannah (john2080@vandals.uidaho.edu)" userId="S::john2080@vandals.uidaho.edu::6f66858b-2649-4968-9cb2-010eea4803e6" providerId="AD" clId="Web-{8A7B0EBA-538B-9A75-3773-0A1CE06859D7}" dt="2022-09-15T05:37:16.309" v="2586" actId="20577"/>
          <ac:spMkLst>
            <pc:docMk/>
            <pc:sldMk cId="1526983708" sldId="268"/>
            <ac:spMk id="2" creationId="{6AD45579-11B5-71D3-A4DA-55B79CBC4257}"/>
          </ac:spMkLst>
        </pc:spChg>
        <pc:spChg chg="mod ord">
          <ac:chgData name="Johnson, Savannah (john2080@vandals.uidaho.edu)" userId="S::john2080@vandals.uidaho.edu::6f66858b-2649-4968-9cb2-010eea4803e6" providerId="AD" clId="Web-{8A7B0EBA-538B-9A75-3773-0A1CE06859D7}" dt="2022-09-15T05:42:15.281" v="2686" actId="1076"/>
          <ac:spMkLst>
            <pc:docMk/>
            <pc:sldMk cId="1526983708" sldId="268"/>
            <ac:spMk id="3" creationId="{0706C333-011D-7A0D-7F5F-6EAD57F6E8F9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4" creationId="{28278351-5E49-928E-74AD-01A914D898EF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5" creationId="{2032890E-325D-E43A-352D-E40B615FC96A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6" creationId="{240B7B5A-417A-D7F1-B0E6-E297EEF5A2BC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7" creationId="{F007B978-8582-5257-DF67-610E3D0EAA1B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8" creationId="{77D097D6-AE88-0B4C-A0F7-338C158E03E6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9" creationId="{83139B98-A287-0D47-FB74-C8756A87F346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10" creationId="{5C7A45FE-348E-7509-560B-8D8EB69E4638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11" creationId="{77B639DC-D086-4511-8AF8-27E26A6D4D0F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12" creationId="{445170C4-A36C-3248-2FD8-6527A3B9185B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13" creationId="{FF3A39A4-F6D4-D9C8-720A-3471C5CE0EC1}"/>
          </ac:spMkLst>
        </pc:spChg>
        <pc:spChg chg="del">
          <ac:chgData name="Johnson, Savannah (john2080@vandals.uidaho.edu)" userId="S::john2080@vandals.uidaho.edu::6f66858b-2649-4968-9cb2-010eea4803e6" providerId="AD" clId="Web-{8A7B0EBA-538B-9A75-3773-0A1CE06859D7}" dt="2022-09-15T05:37:08.980" v="2578"/>
          <ac:spMkLst>
            <pc:docMk/>
            <pc:sldMk cId="1526983708" sldId="268"/>
            <ac:spMk id="14" creationId="{FFCA2802-0E38-84A4-35D2-B79981EA9ED0}"/>
          </ac:spMkLst>
        </pc:spChg>
      </pc:sldChg>
      <pc:sldChg chg="modSp add replId">
        <pc:chgData name="Johnson, Savannah (john2080@vandals.uidaho.edu)" userId="S::john2080@vandals.uidaho.edu::6f66858b-2649-4968-9cb2-010eea4803e6" providerId="AD" clId="Web-{8A7B0EBA-538B-9A75-3773-0A1CE06859D7}" dt="2022-09-15T05:45:35.992" v="2720" actId="20577"/>
        <pc:sldMkLst>
          <pc:docMk/>
          <pc:sldMk cId="3492295557" sldId="269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5:45:34.430" v="2714" actId="20577"/>
          <ac:spMkLst>
            <pc:docMk/>
            <pc:sldMk cId="3492295557" sldId="269"/>
            <ac:spMk id="2" creationId="{6AD45579-11B5-71D3-A4DA-55B79CBC4257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5:45:35.992" v="2720" actId="20577"/>
          <ac:spMkLst>
            <pc:docMk/>
            <pc:sldMk cId="3492295557" sldId="269"/>
            <ac:spMk id="3" creationId="{0706C333-011D-7A0D-7F5F-6EAD57F6E8F9}"/>
          </ac:spMkLst>
        </pc:spChg>
      </pc:sldChg>
      <pc:sldChg chg="modSp add ord replId">
        <pc:chgData name="Johnson, Savannah (john2080@vandals.uidaho.edu)" userId="S::john2080@vandals.uidaho.edu::6f66858b-2649-4968-9cb2-010eea4803e6" providerId="AD" clId="Web-{8A7B0EBA-538B-9A75-3773-0A1CE06859D7}" dt="2022-09-15T05:46:13.323" v="2727" actId="20577"/>
        <pc:sldMkLst>
          <pc:docMk/>
          <pc:sldMk cId="1177232348" sldId="270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5:45:35.196" v="2717" actId="20577"/>
          <ac:spMkLst>
            <pc:docMk/>
            <pc:sldMk cId="1177232348" sldId="270"/>
            <ac:spMk id="2" creationId="{6AD45579-11B5-71D3-A4DA-55B79CBC4257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5:46:13.323" v="2727" actId="20577"/>
          <ac:spMkLst>
            <pc:docMk/>
            <pc:sldMk cId="1177232348" sldId="270"/>
            <ac:spMk id="3" creationId="{0706C333-011D-7A0D-7F5F-6EAD57F6E8F9}"/>
          </ac:spMkLst>
        </pc:spChg>
      </pc:sldChg>
      <pc:sldChg chg="modSp add ord replId">
        <pc:chgData name="Johnson, Savannah (john2080@vandals.uidaho.edu)" userId="S::john2080@vandals.uidaho.edu::6f66858b-2649-4968-9cb2-010eea4803e6" providerId="AD" clId="Web-{8A7B0EBA-538B-9A75-3773-0A1CE06859D7}" dt="2022-09-15T05:47:09.920" v="2747"/>
        <pc:sldMkLst>
          <pc:docMk/>
          <pc:sldMk cId="3746405249" sldId="271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5:41:34.482" v="2667" actId="20577"/>
          <ac:spMkLst>
            <pc:docMk/>
            <pc:sldMk cId="3746405249" sldId="271"/>
            <ac:spMk id="2" creationId="{6AD45579-11B5-71D3-A4DA-55B79CBC4257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5:46:33.934" v="2746" actId="20577"/>
          <ac:spMkLst>
            <pc:docMk/>
            <pc:sldMk cId="3746405249" sldId="271"/>
            <ac:spMk id="3" creationId="{0706C333-011D-7A0D-7F5F-6EAD57F6E8F9}"/>
          </ac:spMkLst>
        </pc:spChg>
      </pc:sldChg>
      <pc:sldChg chg="modSp add replId">
        <pc:chgData name="Johnson, Savannah (john2080@vandals.uidaho.edu)" userId="S::john2080@vandals.uidaho.edu::6f66858b-2649-4968-9cb2-010eea4803e6" providerId="AD" clId="Web-{8A7B0EBA-538B-9A75-3773-0A1CE06859D7}" dt="2022-09-15T05:53:27.757" v="2796" actId="20577"/>
        <pc:sldMkLst>
          <pc:docMk/>
          <pc:sldMk cId="2024928835" sldId="272"/>
        </pc:sldMkLst>
        <pc:spChg chg="mod">
          <ac:chgData name="Johnson, Savannah (john2080@vandals.uidaho.edu)" userId="S::john2080@vandals.uidaho.edu::6f66858b-2649-4968-9cb2-010eea4803e6" providerId="AD" clId="Web-{8A7B0EBA-538B-9A75-3773-0A1CE06859D7}" dt="2022-09-15T05:52:55.912" v="2754" actId="20577"/>
          <ac:spMkLst>
            <pc:docMk/>
            <pc:sldMk cId="2024928835" sldId="272"/>
            <ac:spMk id="2" creationId="{6AD45579-11B5-71D3-A4DA-55B79CBC4257}"/>
          </ac:spMkLst>
        </pc:spChg>
        <pc:spChg chg="mod">
          <ac:chgData name="Johnson, Savannah (john2080@vandals.uidaho.edu)" userId="S::john2080@vandals.uidaho.edu::6f66858b-2649-4968-9cb2-010eea4803e6" providerId="AD" clId="Web-{8A7B0EBA-538B-9A75-3773-0A1CE06859D7}" dt="2022-09-15T05:53:27.757" v="2796" actId="20577"/>
          <ac:spMkLst>
            <pc:docMk/>
            <pc:sldMk cId="2024928835" sldId="272"/>
            <ac:spMk id="3" creationId="{0706C333-011D-7A0D-7F5F-6EAD57F6E8F9}"/>
          </ac:spMkLst>
        </pc:spChg>
      </pc:sldChg>
    </pc:docChg>
  </pc:docChgLst>
  <pc:docChgLst>
    <pc:chgData name="Guest User" userId="S::urn:spo:anon#40ff554fae1735ae058b5b6307d76af0d7d7276b845b13f6b768c1430ca64c0a::" providerId="AD" clId="Web-{F2D5DFB8-9468-0FA3-B28D-39A8FC26AAC0}"/>
    <pc:docChg chg="modSld">
      <pc:chgData name="Guest User" userId="S::urn:spo:anon#40ff554fae1735ae058b5b6307d76af0d7d7276b845b13f6b768c1430ca64c0a::" providerId="AD" clId="Web-{F2D5DFB8-9468-0FA3-B28D-39A8FC26AAC0}" dt="2022-09-15T05:22:42.585" v="12" actId="20577"/>
      <pc:docMkLst>
        <pc:docMk/>
      </pc:docMkLst>
      <pc:sldChg chg="modSp">
        <pc:chgData name="Guest User" userId="S::urn:spo:anon#40ff554fae1735ae058b5b6307d76af0d7d7276b845b13f6b768c1430ca64c0a::" providerId="AD" clId="Web-{F2D5DFB8-9468-0FA3-B28D-39A8FC26AAC0}" dt="2022-09-15T05:22:42.585" v="12" actId="20577"/>
        <pc:sldMkLst>
          <pc:docMk/>
          <pc:sldMk cId="0" sldId="256"/>
        </pc:sldMkLst>
        <pc:spChg chg="mod">
          <ac:chgData name="Guest User" userId="S::urn:spo:anon#40ff554fae1735ae058b5b6307d76af0d7d7276b845b13f6b768c1430ca64c0a::" providerId="AD" clId="Web-{F2D5DFB8-9468-0FA3-B28D-39A8FC26AAC0}" dt="2022-09-15T05:22:42.585" v="12" actId="20577"/>
          <ac:spMkLst>
            <pc:docMk/>
            <pc:sldMk cId="0" sldId="256"/>
            <ac:spMk id="3" creationId="{18752C85-1BD2-7204-F283-CF07AC4FB5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2997924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TL2 Presentation</a:t>
            </a: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/>
              <a:t>/HOW THE HECK DO I BUILD A VIDEO GAME?!</a:t>
            </a:r>
            <a:endParaRPr lang="en-US" sz="320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922532" y="423887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97;p31">
            <a:extLst>
              <a:ext uri="{FF2B5EF4-FFF2-40B4-BE49-F238E27FC236}">
                <a16:creationId xmlns:a16="http://schemas.microsoft.com/office/drawing/2014/main" id="{18752C85-1BD2-7204-F283-CF07AC4FB562}"/>
              </a:ext>
            </a:extLst>
          </p:cNvPr>
          <p:cNvSpPr txBox="1">
            <a:spLocks/>
          </p:cNvSpPr>
          <p:nvPr/>
        </p:nvSpPr>
        <p:spPr>
          <a:xfrm>
            <a:off x="924366" y="3420628"/>
            <a:ext cx="3649474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200"/>
              <a:t>Jacob Wobido, Carson Sloan,</a:t>
            </a:r>
            <a:endParaRPr lang="en-US" sz="1200"/>
          </a:p>
          <a:p>
            <a:pPr marL="0" indent="0"/>
            <a:r>
              <a:rPr lang="en" sz="1200"/>
              <a:t>   Spencer Butler, Savannah Johnson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4372A0D-7BF6-C987-D37C-F44CE098A6D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18137" y="1456740"/>
            <a:ext cx="3206827" cy="1278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/>
              <a:t>Start Menu</a:t>
            </a:r>
          </a:p>
          <a:p>
            <a:pPr algn="l">
              <a:buFont typeface="Arial"/>
              <a:buChar char="•"/>
            </a:pPr>
            <a:endParaRPr lang="en-US"/>
          </a:p>
          <a:p>
            <a:pPr lvl="1" algn="l">
              <a:buFont typeface="Arial"/>
              <a:buChar char="•"/>
            </a:pPr>
            <a:r>
              <a:rPr lang="en-US"/>
              <a:t>First screen shown to the user</a:t>
            </a:r>
          </a:p>
          <a:p>
            <a:pPr lvl="1" algn="l">
              <a:buFont typeface="Arial"/>
              <a:buChar char="•"/>
            </a:pPr>
            <a:r>
              <a:rPr lang="en-US"/>
              <a:t>Start game at a specific difficulty</a:t>
            </a:r>
          </a:p>
          <a:p>
            <a:pPr lvl="1" algn="l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Pause Screen</a:t>
            </a:r>
          </a:p>
          <a:p>
            <a:pPr algn="l">
              <a:buFont typeface="Arial"/>
              <a:buChar char="•"/>
            </a:pPr>
            <a:endParaRPr lang="en-US"/>
          </a:p>
          <a:p>
            <a:pPr lvl="1" algn="l">
              <a:buFont typeface="Arial"/>
              <a:buChar char="•"/>
            </a:pPr>
            <a:r>
              <a:rPr lang="en-US"/>
              <a:t>Open and close with a key bind</a:t>
            </a:r>
          </a:p>
          <a:p>
            <a:pPr lvl="1" algn="l">
              <a:buFont typeface="Arial"/>
              <a:buChar char="•"/>
            </a:pPr>
            <a:r>
              <a:rPr lang="en-US"/>
              <a:t>Freeze game in background</a:t>
            </a:r>
          </a:p>
          <a:p>
            <a:pPr lvl="1">
              <a:buFont typeface="Arial"/>
              <a:buChar char="•"/>
            </a:pP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BCD9E1A-3F19-D95B-C400-97BECB9A017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19036" y="1456740"/>
            <a:ext cx="3206827" cy="1278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/>
              <a:t>HUD (Heads Up Display)</a:t>
            </a:r>
          </a:p>
          <a:p>
            <a:pPr algn="l">
              <a:buFont typeface="Arial"/>
              <a:buChar char="•"/>
            </a:pPr>
            <a:endParaRPr lang="en-US"/>
          </a:p>
          <a:p>
            <a:pPr lvl="1" algn="l">
              <a:buFont typeface="Arial"/>
              <a:buChar char="•"/>
            </a:pPr>
            <a:r>
              <a:rPr lang="en-US"/>
              <a:t>Health Bar</a:t>
            </a:r>
          </a:p>
          <a:p>
            <a:pPr lvl="1" algn="l">
              <a:buFont typeface="Arial"/>
              <a:buChar char="•"/>
            </a:pPr>
            <a:r>
              <a:rPr lang="en-US"/>
              <a:t>Level and score counters</a:t>
            </a:r>
          </a:p>
          <a:p>
            <a:pPr lvl="1" algn="l">
              <a:buFont typeface="Arial"/>
              <a:buChar char="•"/>
            </a:pPr>
            <a:endParaRPr lang="en-US"/>
          </a:p>
          <a:p>
            <a:pPr lvl="1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Death Screen</a:t>
            </a:r>
          </a:p>
          <a:p>
            <a:pPr algn="l">
              <a:buFont typeface="Arial"/>
              <a:buChar char="•"/>
            </a:pPr>
            <a:endParaRPr lang="en-US"/>
          </a:p>
          <a:p>
            <a:pPr lvl="1" algn="l">
              <a:buFont typeface="Arial"/>
              <a:buChar char="•"/>
            </a:pPr>
            <a:r>
              <a:rPr lang="en-US"/>
              <a:t>Parameterized death message</a:t>
            </a:r>
          </a:p>
          <a:p>
            <a:pPr lvl="1" algn="l">
              <a:buFont typeface="Arial"/>
              <a:buChar char="•"/>
            </a:pPr>
            <a:r>
              <a:rPr lang="en-US"/>
              <a:t>Return to menu button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518D6-D7D4-751B-615F-9BB3362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Elements</a:t>
            </a:r>
          </a:p>
        </p:txBody>
      </p:sp>
    </p:spTree>
    <p:extLst>
      <p:ext uri="{BB962C8B-B14F-4D97-AF65-F5344CB8AC3E}">
        <p14:creationId xmlns:p14="http://schemas.microsoft.com/office/powerpoint/2010/main" val="365360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579-11B5-71D3-A4DA-55B79CBC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8" y="1390038"/>
            <a:ext cx="8154546" cy="1496400"/>
          </a:xfrm>
        </p:spPr>
        <p:txBody>
          <a:bodyPr/>
          <a:lstStyle/>
          <a:p>
            <a:r>
              <a:rPr lang="en-US"/>
              <a:t>3. Interactables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C333-011D-7A0D-7F5F-6EAD57F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2" y="2890303"/>
            <a:ext cx="6804553" cy="594000"/>
          </a:xfrm>
        </p:spPr>
        <p:txBody>
          <a:bodyPr/>
          <a:lstStyle/>
          <a:p>
            <a:r>
              <a:rPr lang="en-US"/>
              <a:t>"How will the player interact with my game?"</a:t>
            </a:r>
          </a:p>
        </p:txBody>
      </p:sp>
    </p:spTree>
    <p:extLst>
      <p:ext uri="{BB962C8B-B14F-4D97-AF65-F5344CB8AC3E}">
        <p14:creationId xmlns:p14="http://schemas.microsoft.com/office/powerpoint/2010/main" val="117723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76D-BABD-97F5-B5EC-2A5DA474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Interactables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9D00-1E33-35B1-886C-A86ABAF2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12700">
            <a:noFill/>
          </a:ln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>
                <a:cs typeface="Calibri"/>
              </a:rPr>
              <a:t>Collisions</a:t>
            </a:r>
            <a:endParaRPr lang="en-US" sz="1400"/>
          </a:p>
          <a:p>
            <a:pPr>
              <a:lnSpc>
                <a:spcPct val="200000"/>
              </a:lnSpc>
            </a:pPr>
            <a:r>
              <a:rPr lang="en-US" sz="1400">
                <a:cs typeface="Calibri"/>
              </a:rPr>
              <a:t>Unity Store Assets</a:t>
            </a:r>
          </a:p>
          <a:p>
            <a:pPr>
              <a:lnSpc>
                <a:spcPct val="200000"/>
              </a:lnSpc>
            </a:pPr>
            <a:r>
              <a:rPr lang="en-US" sz="1400">
                <a:cs typeface="Calibri"/>
              </a:rPr>
              <a:t>Triggers vs Colliders</a:t>
            </a:r>
          </a:p>
          <a:p>
            <a:pPr>
              <a:lnSpc>
                <a:spcPct val="200000"/>
              </a:lnSpc>
            </a:pPr>
            <a:r>
              <a:rPr lang="en-US" sz="1400">
                <a:cs typeface="Calibri"/>
              </a:rPr>
              <a:t>Prefabs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D90EEA-6868-02D5-D2B1-A2AC9E499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" t="18605" r="2636" b="10465"/>
          <a:stretch/>
        </p:blipFill>
        <p:spPr>
          <a:xfrm>
            <a:off x="3764178" y="2001286"/>
            <a:ext cx="4395847" cy="17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F53CAC-BEDD-534E-CCDA-C2B3B8E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Unity Store</a:t>
            </a:r>
            <a:endParaRPr lang="en-US" b="0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360C-567A-4B6D-CA6F-1EB2B435E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864" y="4100643"/>
            <a:ext cx="2596135" cy="42544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Remember to log in!</a:t>
            </a:r>
          </a:p>
        </p:txBody>
      </p:sp>
      <p:pic>
        <p:nvPicPr>
          <p:cNvPr id="7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B67DB16-8136-4CA0-EB57-9D89B799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0" y="2417598"/>
            <a:ext cx="2057400" cy="454111"/>
          </a:xfrm>
          <a:prstGeom prst="rect">
            <a:avLst/>
          </a:prstGeom>
        </p:spPr>
      </p:pic>
      <p:pic>
        <p:nvPicPr>
          <p:cNvPr id="9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89F38-3881-60BB-5129-7C0E454C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035" y="1752134"/>
            <a:ext cx="2057400" cy="1857895"/>
          </a:xfrm>
          <a:prstGeom prst="rect">
            <a:avLst/>
          </a:prstGeom>
        </p:spPr>
      </p:pic>
      <p:pic>
        <p:nvPicPr>
          <p:cNvPr id="11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8F59B1-8E13-94BA-A6A6-3FFBB30D8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40" y="1754280"/>
            <a:ext cx="1400175" cy="1121569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167A178-602E-A2F8-F9B0-2D57867E9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598" y="3776153"/>
            <a:ext cx="1571625" cy="321469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323963E6-144C-9534-08E8-2E1DEADBB0F0}"/>
              </a:ext>
            </a:extLst>
          </p:cNvPr>
          <p:cNvSpPr/>
          <p:nvPr/>
        </p:nvSpPr>
        <p:spPr>
          <a:xfrm rot="10800000" flipH="1">
            <a:off x="1894537" y="2956047"/>
            <a:ext cx="1505982" cy="648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D20CA597-6927-1D4A-B684-EDB7AA6957D2}"/>
              </a:ext>
            </a:extLst>
          </p:cNvPr>
          <p:cNvSpPr/>
          <p:nvPr/>
        </p:nvSpPr>
        <p:spPr>
          <a:xfrm rot="5400000" flipH="1">
            <a:off x="5709684" y="2909708"/>
            <a:ext cx="556055" cy="6487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CA666063-A1EA-85B3-9EF9-3FD25B16A70F}"/>
              </a:ext>
            </a:extLst>
          </p:cNvPr>
          <p:cNvSpPr/>
          <p:nvPr/>
        </p:nvSpPr>
        <p:spPr>
          <a:xfrm rot="5400000">
            <a:off x="7095958" y="2728218"/>
            <a:ext cx="1282013" cy="5946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970043EF-3406-D2F8-C7F0-600CC6799B13}"/>
              </a:ext>
            </a:extLst>
          </p:cNvPr>
          <p:cNvSpPr txBox="1">
            <a:spLocks/>
          </p:cNvSpPr>
          <p:nvPr/>
        </p:nvSpPr>
        <p:spPr>
          <a:xfrm>
            <a:off x="869193" y="2067442"/>
            <a:ext cx="2132754" cy="34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None/>
            </a:pPr>
            <a:r>
              <a:rPr lang="en-US" sz="900">
                <a:solidFill>
                  <a:srgbClr val="E2E2E2"/>
                </a:solidFill>
              </a:rPr>
              <a:t>https://assetstore.unity.com</a:t>
            </a:r>
          </a:p>
        </p:txBody>
      </p:sp>
    </p:spTree>
    <p:extLst>
      <p:ext uri="{BB962C8B-B14F-4D97-AF65-F5344CB8AC3E}">
        <p14:creationId xmlns:p14="http://schemas.microsoft.com/office/powerpoint/2010/main" val="186445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579-11B5-71D3-A4DA-55B79CBC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8" y="1390038"/>
            <a:ext cx="8154546" cy="1496400"/>
          </a:xfrm>
        </p:spPr>
        <p:txBody>
          <a:bodyPr/>
          <a:lstStyle/>
          <a:p>
            <a:r>
              <a:rPr lang="en-US"/>
              <a:t>4.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C333-011D-7A0D-7F5F-6EAD57F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120" y="2890303"/>
            <a:ext cx="6449297" cy="594000"/>
          </a:xfrm>
        </p:spPr>
        <p:txBody>
          <a:bodyPr/>
          <a:lstStyle/>
          <a:p>
            <a:r>
              <a:rPr lang="en-US"/>
              <a:t>"How will my game interact with the player?"</a:t>
            </a:r>
          </a:p>
        </p:txBody>
      </p:sp>
    </p:spTree>
    <p:extLst>
      <p:ext uri="{BB962C8B-B14F-4D97-AF65-F5344CB8AC3E}">
        <p14:creationId xmlns:p14="http://schemas.microsoft.com/office/powerpoint/2010/main" val="374640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4C6C17-B562-3E42-CF2F-7890BB7A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F05B4D4-9235-8E9C-640D-4DFE3D1B4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/>
              <a:t>Resetting the Scene – Proceed to Next Level?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1600"/>
              <a:t>Adjust the Camera – Try to Keep Up!</a:t>
            </a:r>
          </a:p>
          <a:p>
            <a:pPr>
              <a:lnSpc>
                <a:spcPct val="200000"/>
              </a:lnSpc>
            </a:pPr>
            <a:r>
              <a:rPr lang="en-US" sz="1600"/>
              <a:t>Expanding the World – Creating Without Limits.</a:t>
            </a:r>
          </a:p>
        </p:txBody>
      </p:sp>
    </p:spTree>
    <p:extLst>
      <p:ext uri="{BB962C8B-B14F-4D97-AF65-F5344CB8AC3E}">
        <p14:creationId xmlns:p14="http://schemas.microsoft.com/office/powerpoint/2010/main" val="213397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579-11B5-71D3-A4DA-55B79CBC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8" y="1390038"/>
            <a:ext cx="8154546" cy="1496400"/>
          </a:xfrm>
        </p:spPr>
        <p:txBody>
          <a:bodyPr/>
          <a:lstStyle/>
          <a:p>
            <a:r>
              <a:rPr lang="en-US"/>
              <a:t>5. Export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C333-011D-7A0D-7F5F-6EAD57F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120" y="2890303"/>
            <a:ext cx="6449297" cy="594000"/>
          </a:xfrm>
        </p:spPr>
        <p:txBody>
          <a:bodyPr/>
          <a:lstStyle/>
          <a:p>
            <a:r>
              <a:rPr lang="en-US"/>
              <a:t>"… OK, now how are people going to play it???"</a:t>
            </a:r>
          </a:p>
        </p:txBody>
      </p:sp>
    </p:spTree>
    <p:extLst>
      <p:ext uri="{BB962C8B-B14F-4D97-AF65-F5344CB8AC3E}">
        <p14:creationId xmlns:p14="http://schemas.microsoft.com/office/powerpoint/2010/main" val="202492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4B96-5876-336B-A108-6CA52A3A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and Export Your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99B3-365A-3294-EFAE-A0BA15C0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924" y="1397603"/>
            <a:ext cx="3492000" cy="2595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Open build settings</a:t>
            </a:r>
          </a:p>
          <a:p>
            <a:r>
              <a:rPr lang="en-US"/>
              <a:t>Use "Add Open Scene" to choose a Scene to export</a:t>
            </a:r>
          </a:p>
          <a:p>
            <a:r>
              <a:rPr lang="en-US"/>
              <a:t>Choose the desired platform to launch on</a:t>
            </a:r>
          </a:p>
          <a:p>
            <a:r>
              <a:rPr lang="en-US"/>
              <a:t>Select a directory to build the game in</a:t>
            </a:r>
          </a:p>
          <a:p>
            <a:r>
              <a:rPr lang="en-US"/>
              <a:t>If successful, game should run on completion</a:t>
            </a:r>
          </a:p>
          <a:p>
            <a:r>
              <a:rPr lang="en-US"/>
              <a:t>In the future, access the game by navigating to the application file of the same name!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E1E975-ED46-8FAB-EC5B-25C27F7D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9" y="2573372"/>
            <a:ext cx="2743200" cy="1803928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A3A9CD-264E-19FE-442F-C9314A7A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89" y="1400557"/>
            <a:ext cx="1824167" cy="201802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670453A-0AAB-3090-F869-E86C4005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01" y="1600025"/>
            <a:ext cx="2218038" cy="6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DEA82-00CB-F0F3-C81E-7CCFC9E5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" y="1312812"/>
            <a:ext cx="7744823" cy="1279732"/>
          </a:xfrm>
        </p:spPr>
        <p:txBody>
          <a:bodyPr/>
          <a:lstStyle/>
          <a:p>
            <a:r>
              <a:rPr lang="en-US"/>
              <a:t>You've done it!!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AC8325-D7D0-98F2-8598-541B6223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937" y="3048174"/>
            <a:ext cx="5092127" cy="891000"/>
          </a:xfrm>
        </p:spPr>
        <p:txBody>
          <a:bodyPr/>
          <a:lstStyle/>
          <a:p>
            <a:pPr marL="0" indent="0"/>
            <a:r>
              <a:rPr lang="en-US"/>
              <a:t>You've officially made</a:t>
            </a:r>
          </a:p>
          <a:p>
            <a:pPr marL="0" indent="0"/>
            <a:r>
              <a:rPr lang="en-US"/>
              <a:t>(or at least got a good idea of how to make)</a:t>
            </a:r>
          </a:p>
          <a:p>
            <a:pPr marL="0" indent="0"/>
            <a:r>
              <a:rPr lang="en-US"/>
              <a:t>a whole video game! Good job!!!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Good luck on your platformers!</a:t>
            </a:r>
          </a:p>
        </p:txBody>
      </p:sp>
      <p:pic>
        <p:nvPicPr>
          <p:cNvPr id="6" name="Graphic 6" descr="Cheers outline">
            <a:extLst>
              <a:ext uri="{FF2B5EF4-FFF2-40B4-BE49-F238E27FC236}">
                <a16:creationId xmlns:a16="http://schemas.microsoft.com/office/drawing/2014/main" id="{8BCE5ADC-3F22-51F5-2908-B3815D52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144" y="3033583"/>
            <a:ext cx="914400" cy="914400"/>
          </a:xfrm>
          <a:prstGeom prst="rect">
            <a:avLst/>
          </a:prstGeom>
        </p:spPr>
      </p:pic>
      <p:pic>
        <p:nvPicPr>
          <p:cNvPr id="7" name="Graphic 7" descr="Stars outline">
            <a:extLst>
              <a:ext uri="{FF2B5EF4-FFF2-40B4-BE49-F238E27FC236}">
                <a16:creationId xmlns:a16="http://schemas.microsoft.com/office/drawing/2014/main" id="{F7915C62-2721-DB4E-76D4-98DDEFCF9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270" y="3045169"/>
            <a:ext cx="906678" cy="906678"/>
          </a:xfrm>
          <a:prstGeom prst="rect">
            <a:avLst/>
          </a:prstGeom>
        </p:spPr>
      </p:pic>
      <p:pic>
        <p:nvPicPr>
          <p:cNvPr id="8" name="Graphic 8" descr="Game controller with solid fill">
            <a:extLst>
              <a:ext uri="{FF2B5EF4-FFF2-40B4-BE49-F238E27FC236}">
                <a16:creationId xmlns:a16="http://schemas.microsoft.com/office/drawing/2014/main" id="{9698A1E9-5D9C-CB12-547F-A09FB140E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4644" y="917486"/>
            <a:ext cx="427855" cy="427855"/>
          </a:xfrm>
          <a:prstGeom prst="rect">
            <a:avLst/>
          </a:prstGeom>
        </p:spPr>
      </p:pic>
      <p:pic>
        <p:nvPicPr>
          <p:cNvPr id="9" name="Graphic 9" descr="Game controller outline">
            <a:extLst>
              <a:ext uri="{FF2B5EF4-FFF2-40B4-BE49-F238E27FC236}">
                <a16:creationId xmlns:a16="http://schemas.microsoft.com/office/drawing/2014/main" id="{68FD4BE1-8FB4-E1FE-2510-23BF9A980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6115" y="921347"/>
            <a:ext cx="420132" cy="420132"/>
          </a:xfrm>
          <a:prstGeom prst="rect">
            <a:avLst/>
          </a:prstGeom>
        </p:spPr>
      </p:pic>
      <p:pic>
        <p:nvPicPr>
          <p:cNvPr id="10" name="Graphic 8" descr="Game controller with solid fill">
            <a:extLst>
              <a:ext uri="{FF2B5EF4-FFF2-40B4-BE49-F238E27FC236}">
                <a16:creationId xmlns:a16="http://schemas.microsoft.com/office/drawing/2014/main" id="{C0B07626-C605-AF41-F302-D11B1A0A6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1704" y="917485"/>
            <a:ext cx="427855" cy="427855"/>
          </a:xfrm>
          <a:prstGeom prst="rect">
            <a:avLst/>
          </a:prstGeom>
        </p:spPr>
      </p:pic>
      <p:pic>
        <p:nvPicPr>
          <p:cNvPr id="11" name="Graphic 9" descr="Game controller outline">
            <a:extLst>
              <a:ext uri="{FF2B5EF4-FFF2-40B4-BE49-F238E27FC236}">
                <a16:creationId xmlns:a16="http://schemas.microsoft.com/office/drawing/2014/main" id="{10F431DC-D1F3-EEF6-64BE-54C0F5BC1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3175" y="921346"/>
            <a:ext cx="420132" cy="420132"/>
          </a:xfrm>
          <a:prstGeom prst="rect">
            <a:avLst/>
          </a:prstGeom>
        </p:spPr>
      </p:pic>
      <p:pic>
        <p:nvPicPr>
          <p:cNvPr id="12" name="Graphic 9" descr="Game controller outline">
            <a:extLst>
              <a:ext uri="{FF2B5EF4-FFF2-40B4-BE49-F238E27FC236}">
                <a16:creationId xmlns:a16="http://schemas.microsoft.com/office/drawing/2014/main" id="{BE5246CA-8BC2-FB51-C19D-23564E61F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235" y="921346"/>
            <a:ext cx="420132" cy="420132"/>
          </a:xfrm>
          <a:prstGeom prst="rect">
            <a:avLst/>
          </a:prstGeom>
        </p:spPr>
      </p:pic>
      <p:pic>
        <p:nvPicPr>
          <p:cNvPr id="13" name="Graphic 8" descr="Game controller with solid fill">
            <a:extLst>
              <a:ext uri="{FF2B5EF4-FFF2-40B4-BE49-F238E27FC236}">
                <a16:creationId xmlns:a16="http://schemas.microsoft.com/office/drawing/2014/main" id="{EBD20271-A5B4-B530-B08F-98D8FF9DE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8764" y="917484"/>
            <a:ext cx="427855" cy="427855"/>
          </a:xfrm>
          <a:prstGeom prst="rect">
            <a:avLst/>
          </a:prstGeom>
        </p:spPr>
      </p:pic>
      <p:pic>
        <p:nvPicPr>
          <p:cNvPr id="14" name="Graphic 9" descr="Game controller outline">
            <a:extLst>
              <a:ext uri="{FF2B5EF4-FFF2-40B4-BE49-F238E27FC236}">
                <a16:creationId xmlns:a16="http://schemas.microsoft.com/office/drawing/2014/main" id="{9DCD99BB-5C77-0455-F5F6-339562BAD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37295" y="921346"/>
            <a:ext cx="420132" cy="420132"/>
          </a:xfrm>
          <a:prstGeom prst="rect">
            <a:avLst/>
          </a:prstGeom>
        </p:spPr>
      </p:pic>
      <p:pic>
        <p:nvPicPr>
          <p:cNvPr id="16" name="Graphic 8" descr="Game controller with solid fill">
            <a:extLst>
              <a:ext uri="{FF2B5EF4-FFF2-40B4-BE49-F238E27FC236}">
                <a16:creationId xmlns:a16="http://schemas.microsoft.com/office/drawing/2014/main" id="{D02F6C42-FA84-0BC0-B729-4D66AE00B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824" y="917483"/>
            <a:ext cx="427855" cy="427855"/>
          </a:xfrm>
          <a:prstGeom prst="rect">
            <a:avLst/>
          </a:prstGeom>
        </p:spPr>
      </p:pic>
      <p:pic>
        <p:nvPicPr>
          <p:cNvPr id="17" name="Graphic 9" descr="Game controller outline">
            <a:extLst>
              <a:ext uri="{FF2B5EF4-FFF2-40B4-BE49-F238E27FC236}">
                <a16:creationId xmlns:a16="http://schemas.microsoft.com/office/drawing/2014/main" id="{146F8CCA-A3AB-5C6B-48E6-7B039F4F9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4355" y="921346"/>
            <a:ext cx="420132" cy="420132"/>
          </a:xfrm>
          <a:prstGeom prst="rect">
            <a:avLst/>
          </a:prstGeom>
        </p:spPr>
      </p:pic>
      <p:pic>
        <p:nvPicPr>
          <p:cNvPr id="18" name="Graphic 8" descr="Game controller with solid fill">
            <a:extLst>
              <a:ext uri="{FF2B5EF4-FFF2-40B4-BE49-F238E27FC236}">
                <a16:creationId xmlns:a16="http://schemas.microsoft.com/office/drawing/2014/main" id="{A9F68CB0-52E9-E47A-B397-F2A93687E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2884" y="917483"/>
            <a:ext cx="427855" cy="427855"/>
          </a:xfrm>
          <a:prstGeom prst="rect">
            <a:avLst/>
          </a:prstGeom>
        </p:spPr>
      </p:pic>
      <p:pic>
        <p:nvPicPr>
          <p:cNvPr id="20" name="Graphic 9" descr="Game controller outline">
            <a:extLst>
              <a:ext uri="{FF2B5EF4-FFF2-40B4-BE49-F238E27FC236}">
                <a16:creationId xmlns:a16="http://schemas.microsoft.com/office/drawing/2014/main" id="{468554D4-FDF3-9575-51EA-C64FF5DBA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415" y="921346"/>
            <a:ext cx="420132" cy="420132"/>
          </a:xfrm>
          <a:prstGeom prst="rect">
            <a:avLst/>
          </a:prstGeom>
        </p:spPr>
      </p:pic>
      <p:pic>
        <p:nvPicPr>
          <p:cNvPr id="22" name="Graphic 8" descr="Game controller with solid fill">
            <a:extLst>
              <a:ext uri="{FF2B5EF4-FFF2-40B4-BE49-F238E27FC236}">
                <a16:creationId xmlns:a16="http://schemas.microsoft.com/office/drawing/2014/main" id="{21D95CED-4013-2416-5F5B-F7C5EBE70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583" y="917486"/>
            <a:ext cx="427855" cy="427855"/>
          </a:xfrm>
          <a:prstGeom prst="rect">
            <a:avLst/>
          </a:prstGeom>
        </p:spPr>
      </p:pic>
      <p:pic>
        <p:nvPicPr>
          <p:cNvPr id="23" name="Graphic 8" descr="Game controller with solid fill">
            <a:extLst>
              <a:ext uri="{FF2B5EF4-FFF2-40B4-BE49-F238E27FC236}">
                <a16:creationId xmlns:a16="http://schemas.microsoft.com/office/drawing/2014/main" id="{F4BB53D5-47D6-C948-4491-3A1F3C3E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9947" y="917485"/>
            <a:ext cx="427855" cy="4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8CAD-2423-271F-A6B3-2D2D800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6F3B-9647-94BF-ADAD-E448B863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44" y="1862893"/>
            <a:ext cx="1820932" cy="711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900"/>
              <a:t>Any item in a Game or Project. (Really, any item at all! Everything here is an asset, too!) Can contain, inherit, and communicate with other assets.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83F46-23EA-12F6-8670-25EA4B78AE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Scene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71548D-2AE8-6FB5-697F-D89226B9B47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55782" y="1862893"/>
            <a:ext cx="1830300" cy="711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900"/>
              <a:t>Contains all or part of the app or game. Think of it like a directory—it can contain different kinds of data, and all objects can talk to each other.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B9A1AF-4A89-0DEE-3235-E1059772852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57538" y="2927461"/>
            <a:ext cx="1830300" cy="612000"/>
          </a:xfrm>
        </p:spPr>
        <p:txBody>
          <a:bodyPr/>
          <a:lstStyle/>
          <a:p>
            <a:r>
              <a:rPr lang="en-US"/>
              <a:t>Component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07664E-6AFF-A433-30D5-EE52EB448CE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755775" y="2927461"/>
            <a:ext cx="1830300" cy="612000"/>
          </a:xfrm>
        </p:spPr>
        <p:txBody>
          <a:bodyPr/>
          <a:lstStyle/>
          <a:p>
            <a:r>
              <a:rPr lang="en-US"/>
              <a:t>Tag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65F6D41-DBD2-624D-E574-1BD068F3D438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/>
              <a:t>GameObject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6FEB371-1319-7477-CD71-E5079CA035C8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254050" y="2927461"/>
            <a:ext cx="1830300" cy="612000"/>
          </a:xfrm>
        </p:spPr>
        <p:txBody>
          <a:bodyPr/>
          <a:lstStyle/>
          <a:p>
            <a:r>
              <a:rPr lang="en-US"/>
              <a:t>Prefab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E5FECB3-9962-AEAE-D260-D24BAE58575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sz="2600"/>
              <a:t>Glossary: "What the heck is an Asset, actually?"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46F64602-3191-3A02-4175-06F9F7B84F67}"/>
              </a:ext>
            </a:extLst>
          </p:cNvPr>
          <p:cNvSpPr txBox="1">
            <a:spLocks/>
          </p:cNvSpPr>
          <p:nvPr/>
        </p:nvSpPr>
        <p:spPr>
          <a:xfrm>
            <a:off x="6250395" y="1865391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Can be many things: a Sprite, a Camera, etc. Essentially a container for components. Think of it like a class—they can contain vars, functions, and have inheritance.</a:t>
            </a:r>
            <a:endParaRPr lang="en-US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BD181731-0203-E9EB-82E3-13D9113C290A}"/>
              </a:ext>
            </a:extLst>
          </p:cNvPr>
          <p:cNvSpPr txBox="1">
            <a:spLocks/>
          </p:cNvSpPr>
          <p:nvPr/>
        </p:nvSpPr>
        <p:spPr>
          <a:xfrm>
            <a:off x="1256797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Essentially a script. Can be attached to any Game Object to give it properties or behavior. You can add any number of extra components to any kind of Game Object.</a:t>
            </a:r>
            <a:endParaRPr lang="en-US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2985DF9E-08DC-B7F3-D5A5-C651E0ACF516}"/>
              </a:ext>
            </a:extLst>
          </p:cNvPr>
          <p:cNvSpPr txBox="1">
            <a:spLocks/>
          </p:cNvSpPr>
          <p:nvPr/>
        </p:nvSpPr>
        <p:spPr>
          <a:xfrm>
            <a:off x="3748911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A custom reference you can assign to any Game Object, and acts like a label. Lets you access a group of Game Objects that share the tag.</a:t>
            </a: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BB351250-FE1D-E10E-3730-0E3763DC7156}"/>
              </a:ext>
            </a:extLst>
          </p:cNvPr>
          <p:cNvSpPr txBox="1">
            <a:spLocks/>
          </p:cNvSpPr>
          <p:nvPr/>
        </p:nvSpPr>
        <p:spPr>
          <a:xfrm>
            <a:off x="6250395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A template for a Game Object, saving all the originals configurations and components. Retains all functionality of a Game Object and can be reused as-is or edited.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8CAD-2423-271F-A6B3-2D2D800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6F3B-9647-94BF-ADAD-E448B863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44" y="1862893"/>
            <a:ext cx="1820932" cy="711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900"/>
              <a:t>Useful Game Objects with components that lets a user interact with the application. Buttons, text entries, scrollers,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83F46-23EA-12F6-8670-25EA4B78AE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Canvas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71548D-2AE8-6FB5-697F-D89226B9B47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55782" y="1862893"/>
            <a:ext cx="1830300" cy="711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900"/>
              <a:t>Similar to a Scene, but specifically holds all UI Game Objects. ALL UI Game Objects must be the child of a Canvas! You can have any number of Canvases.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B9A1AF-4A89-0DEE-3235-E1059772852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57538" y="2927461"/>
            <a:ext cx="1830300" cy="612000"/>
          </a:xfrm>
        </p:spPr>
        <p:txBody>
          <a:bodyPr/>
          <a:lstStyle/>
          <a:p>
            <a:r>
              <a:rPr lang="en-US"/>
              <a:t>EventSystem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07664E-6AFF-A433-30D5-EE52EB448CE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755775" y="2927461"/>
            <a:ext cx="1830300" cy="612000"/>
          </a:xfrm>
        </p:spPr>
        <p:txBody>
          <a:bodyPr/>
          <a:lstStyle/>
          <a:p>
            <a:r>
              <a:rPr lang="en-US"/>
              <a:t>Ordering Layer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65F6D41-DBD2-624D-E574-1BD068F3D438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/>
              <a:t>Panel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6FEB371-1319-7477-CD71-E5079CA035C8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254050" y="2927461"/>
            <a:ext cx="1830300" cy="612000"/>
          </a:xfrm>
        </p:spPr>
        <p:txBody>
          <a:bodyPr/>
          <a:lstStyle/>
          <a:p>
            <a:r>
              <a:rPr lang="en-US"/>
              <a:t>Camera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E5FECB3-9962-AEAE-D260-D24BAE58575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sz="2600"/>
              <a:t>Glossary: "No, seriously, what even is a Canvas?"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46F64602-3191-3A02-4175-06F9F7B84F67}"/>
              </a:ext>
            </a:extLst>
          </p:cNvPr>
          <p:cNvSpPr txBox="1">
            <a:spLocks/>
          </p:cNvSpPr>
          <p:nvPr/>
        </p:nvSpPr>
        <p:spPr>
          <a:xfrm>
            <a:off x="6250395" y="1865391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Game Object that groups similar UI elements together. If a Canvas is a root directory, then a Panel is a bit like a sub-directory.</a:t>
            </a: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BD181731-0203-E9EB-82E3-13D9113C290A}"/>
              </a:ext>
            </a:extLst>
          </p:cNvPr>
          <p:cNvSpPr txBox="1">
            <a:spLocks/>
          </p:cNvSpPr>
          <p:nvPr/>
        </p:nvSpPr>
        <p:spPr>
          <a:xfrm>
            <a:off x="1256797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VITAL object for UI, is auto-generated when a Canvas is created. Sends events to objects based on user input. Allows a button to be pressed, or a scroller to scroll.</a:t>
            </a:r>
            <a:endParaRPr lang="en-US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2985DF9E-08DC-B7F3-D5A5-C651E0ACF516}"/>
              </a:ext>
            </a:extLst>
          </p:cNvPr>
          <p:cNvSpPr txBox="1">
            <a:spLocks/>
          </p:cNvSpPr>
          <p:nvPr/>
        </p:nvSpPr>
        <p:spPr>
          <a:xfrm>
            <a:off x="3748911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A visual property that all Game Objects have. Determines what items render in what order. Make a screen visible by changing its Layer to the top of the stack!</a:t>
            </a:r>
            <a:endParaRPr lang="en-US"/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BB351250-FE1D-E10E-3730-0E3763DC7156}"/>
              </a:ext>
            </a:extLst>
          </p:cNvPr>
          <p:cNvSpPr txBox="1">
            <a:spLocks/>
          </p:cNvSpPr>
          <p:nvPr/>
        </p:nvSpPr>
        <p:spPr>
          <a:xfrm>
            <a:off x="6250395" y="3439359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n-US" sz="900"/>
              <a:t>A player's view into the game. Could contain the entire game, or let a player only see a bit at a time. Can be static and stuck to the scene or move with the player.</a:t>
            </a:r>
          </a:p>
        </p:txBody>
      </p:sp>
    </p:spTree>
    <p:extLst>
      <p:ext uri="{BB962C8B-B14F-4D97-AF65-F5344CB8AC3E}">
        <p14:creationId xmlns:p14="http://schemas.microsoft.com/office/powerpoint/2010/main" val="81396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579-11B5-71D3-A4DA-55B79CB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C333-011D-7A0D-7F5F-6EAD57F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316" y="2890303"/>
            <a:ext cx="5846904" cy="594000"/>
          </a:xfrm>
        </p:spPr>
        <p:txBody>
          <a:bodyPr/>
          <a:lstStyle/>
          <a:p>
            <a:r>
              <a:rPr lang="en-US"/>
              <a:t>"How will the user interact with my game?"</a:t>
            </a:r>
          </a:p>
        </p:txBody>
      </p:sp>
    </p:spTree>
    <p:extLst>
      <p:ext uri="{BB962C8B-B14F-4D97-AF65-F5344CB8AC3E}">
        <p14:creationId xmlns:p14="http://schemas.microsoft.com/office/powerpoint/2010/main" val="15269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E54E-0156-CF53-7FF2-6BF3AE17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We'll Cover: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27DB-F04B-34C8-2C31-511A9E80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/>
              <a:t>Setting up a project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1800"/>
              <a:t>Adding a "Render Pipeline"</a:t>
            </a:r>
          </a:p>
          <a:p>
            <a:pPr>
              <a:lnSpc>
                <a:spcPct val="200000"/>
              </a:lnSpc>
            </a:pPr>
            <a:r>
              <a:rPr lang="en-US" sz="1800"/>
              <a:t>Making a player prefab</a:t>
            </a:r>
          </a:p>
          <a:p>
            <a:pPr>
              <a:lnSpc>
                <a:spcPct val="200000"/>
              </a:lnSpc>
            </a:pPr>
            <a:r>
              <a:rPr lang="en-US" sz="1800"/>
              <a:t>Setting up and using the "Input Manager"</a:t>
            </a:r>
          </a:p>
          <a:p>
            <a:pPr>
              <a:lnSpc>
                <a:spcPct val="200000"/>
              </a:lnSpc>
            </a:pPr>
            <a:r>
              <a:rPr lang="en-US" sz="1800"/>
              <a:t>Adding physics to our character and environment</a:t>
            </a:r>
          </a:p>
          <a:p>
            <a:pPr>
              <a:lnSpc>
                <a:spcPct val="200000"/>
              </a:lnSpc>
            </a:pPr>
            <a:r>
              <a:rPr lang="en-US" sz="1800"/>
              <a:t>Adding animations</a:t>
            </a:r>
          </a:p>
        </p:txBody>
      </p:sp>
    </p:spTree>
    <p:extLst>
      <p:ext uri="{BB962C8B-B14F-4D97-AF65-F5344CB8AC3E}">
        <p14:creationId xmlns:p14="http://schemas.microsoft.com/office/powerpoint/2010/main" val="365666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5CBC-0737-6493-D0C7-01AA06A5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3" y="1362650"/>
            <a:ext cx="2176200" cy="467700"/>
          </a:xfrm>
        </p:spPr>
        <p:txBody>
          <a:bodyPr/>
          <a:lstStyle/>
          <a:p>
            <a:r>
              <a:rPr lang="en-US" u="sng">
                <a:solidFill>
                  <a:schemeClr val="accent1"/>
                </a:solidFill>
              </a:rPr>
              <a:t>Scriptable 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305A-4357-ADD5-49DC-87663C98E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09" y="1827757"/>
            <a:ext cx="2538149" cy="255243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200"/>
              <a:t>- Built in</a:t>
            </a:r>
            <a:endParaRPr lang="en-US"/>
          </a:p>
          <a:p>
            <a:pPr marL="139700" indent="0"/>
            <a:endParaRPr lang="en-US" sz="1200"/>
          </a:p>
          <a:p>
            <a:pPr marL="139700" indent="0"/>
            <a:r>
              <a:rPr lang="en-US" sz="1200"/>
              <a:t>- Ability to write </a:t>
            </a:r>
            <a:r>
              <a:rPr lang="en-US" sz="1200" err="1"/>
              <a:t>SubSurface</a:t>
            </a:r>
            <a:r>
              <a:rPr lang="en-US" sz="1200"/>
              <a:t> shaders</a:t>
            </a:r>
          </a:p>
          <a:p>
            <a:pPr marL="139700" indent="0"/>
            <a:endParaRPr lang="en-US" sz="1200"/>
          </a:p>
          <a:p>
            <a:pPr marL="139700" indent="0"/>
            <a:r>
              <a:rPr lang="en-US" sz="1200"/>
              <a:t>- Faster with extremely lightweight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23D29-06EB-DA55-F060-4A07C29C60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79138" y="1362650"/>
            <a:ext cx="2176200" cy="467700"/>
          </a:xfrm>
        </p:spPr>
        <p:txBody>
          <a:bodyPr/>
          <a:lstStyle/>
          <a:p>
            <a:r>
              <a:rPr lang="en-US" u="sng">
                <a:solidFill>
                  <a:schemeClr val="accent2"/>
                </a:solidFill>
              </a:rPr>
              <a:t>Universal RP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A8198E-0727-098B-128C-BA2C6B5B026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36251" y="1827750"/>
            <a:ext cx="2419087" cy="255243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/>
              <a:t>- Download required</a:t>
            </a:r>
            <a:endParaRPr lang="en-US"/>
          </a:p>
          <a:p>
            <a:endParaRPr lang="en-US" sz="1200"/>
          </a:p>
          <a:p>
            <a:r>
              <a:rPr lang="en-US" sz="1200"/>
              <a:t>- Shader Graph support</a:t>
            </a:r>
          </a:p>
          <a:p>
            <a:endParaRPr lang="en-US" sz="1200"/>
          </a:p>
          <a:p>
            <a:r>
              <a:rPr lang="en-US" sz="1200"/>
              <a:t>- VFX Graph support</a:t>
            </a:r>
          </a:p>
          <a:p>
            <a:endParaRPr lang="en-US" sz="1200"/>
          </a:p>
          <a:p>
            <a:r>
              <a:rPr lang="en-US" sz="1200"/>
              <a:t>- Better performance</a:t>
            </a:r>
          </a:p>
          <a:p>
            <a:endParaRPr lang="en-US" sz="1200"/>
          </a:p>
          <a:p>
            <a:r>
              <a:rPr lang="en-US" sz="1200"/>
              <a:t>- Post-Processing</a:t>
            </a:r>
          </a:p>
          <a:p>
            <a:endParaRPr lang="en-US" sz="1200"/>
          </a:p>
          <a:p>
            <a:r>
              <a:rPr lang="en-US" sz="1200"/>
              <a:t>- Additional features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EEA7D1-E26D-05BE-EAE5-378948413E1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066593" y="1362675"/>
            <a:ext cx="2176200" cy="467700"/>
          </a:xfrm>
        </p:spPr>
        <p:txBody>
          <a:bodyPr/>
          <a:lstStyle/>
          <a:p>
            <a:r>
              <a:rPr lang="en-US" u="sng">
                <a:solidFill>
                  <a:schemeClr val="accent3"/>
                </a:solidFill>
              </a:rPr>
              <a:t>High Definition RP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95BA89-94C6-F862-A855-8C7A298E36F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828469" y="1827775"/>
            <a:ext cx="2414324" cy="255243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/>
              <a:t>- Download required</a:t>
            </a:r>
            <a:endParaRPr lang="en-US"/>
          </a:p>
          <a:p>
            <a:endParaRPr lang="en-US" sz="1200"/>
          </a:p>
          <a:p>
            <a:r>
              <a:rPr lang="en-US" sz="1200"/>
              <a:t>- Everything in URP</a:t>
            </a:r>
          </a:p>
          <a:p>
            <a:endParaRPr lang="en-US" sz="1200"/>
          </a:p>
          <a:p>
            <a:r>
              <a:rPr lang="en-US" sz="1200"/>
              <a:t>- Realtime point</a:t>
            </a:r>
          </a:p>
          <a:p>
            <a:r>
              <a:rPr lang="en-US" sz="1200"/>
              <a:t>light shadows</a:t>
            </a:r>
          </a:p>
          <a:p>
            <a:endParaRPr lang="en-US" sz="1200"/>
          </a:p>
          <a:p>
            <a:r>
              <a:rPr lang="en-US" sz="1200"/>
              <a:t>- Raytracing</a:t>
            </a:r>
          </a:p>
          <a:p>
            <a:endParaRPr lang="en-US" sz="1200"/>
          </a:p>
          <a:p>
            <a:r>
              <a:rPr lang="en-US" sz="1200"/>
              <a:t>- Volumetrics support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A137AFE-9191-80C8-7820-B489842DC19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Unity Render Pipelines:</a:t>
            </a:r>
          </a:p>
        </p:txBody>
      </p:sp>
    </p:spTree>
    <p:extLst>
      <p:ext uri="{BB962C8B-B14F-4D97-AF65-F5344CB8AC3E}">
        <p14:creationId xmlns:p14="http://schemas.microsoft.com/office/powerpoint/2010/main" val="6779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218B-EFDC-A831-53CA-D5BEBB1D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Smoothing Values: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B562-1E35-A8DA-DF31-7B045703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437" y="1188900"/>
            <a:ext cx="1917563" cy="3380100"/>
          </a:xfrm>
        </p:spPr>
        <p:txBody>
          <a:bodyPr/>
          <a:lstStyle/>
          <a:p>
            <a:pPr marL="158750" indent="0">
              <a:buNone/>
            </a:pPr>
            <a:r>
              <a:rPr lang="en-US" sz="1800"/>
              <a:t>X – Axis:</a:t>
            </a:r>
          </a:p>
          <a:p>
            <a:pPr marL="158750" indent="0">
              <a:buNone/>
            </a:pPr>
            <a:r>
              <a:rPr lang="en-US" sz="1800"/>
              <a:t>Time</a:t>
            </a:r>
          </a:p>
          <a:p>
            <a:pPr marL="158750" indent="0">
              <a:buNone/>
            </a:pPr>
            <a:endParaRPr lang="en-US" sz="1800"/>
          </a:p>
          <a:p>
            <a:pPr marL="158750" indent="0">
              <a:buNone/>
            </a:pPr>
            <a:endParaRPr lang="en-US" sz="1800"/>
          </a:p>
          <a:p>
            <a:pPr marL="158750" indent="0">
              <a:buNone/>
            </a:pPr>
            <a:endParaRPr lang="en-US" sz="1800"/>
          </a:p>
          <a:p>
            <a:pPr marL="158750" indent="0">
              <a:buNone/>
            </a:pPr>
            <a:endParaRPr lang="en-US" sz="1800"/>
          </a:p>
          <a:p>
            <a:pPr marL="158750" indent="0">
              <a:buNone/>
            </a:pPr>
            <a:r>
              <a:rPr lang="en-US" sz="1800"/>
              <a:t>Y – Axis:</a:t>
            </a:r>
          </a:p>
          <a:p>
            <a:pPr marL="158750" indent="0">
              <a:buNone/>
            </a:pPr>
            <a:r>
              <a:rPr lang="en-US" sz="1800"/>
              <a:t>output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DB8B21-4838-7E7B-D37C-0D69E55C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335881"/>
            <a:ext cx="5570083" cy="31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5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3CBF-7D81-22C2-4E1B-B645FE34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Smoothing Values </a:t>
            </a:r>
            <a:r>
              <a:rPr lang="en-US" err="1"/>
              <a:t>Cont</a:t>
            </a:r>
            <a:r>
              <a:rPr lang="en-US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FBE0-5C23-F7BE-A777-ACC3DA5C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423873"/>
            <a:ext cx="7704000" cy="1145127"/>
          </a:xfrm>
        </p:spPr>
        <p:txBody>
          <a:bodyPr/>
          <a:lstStyle/>
          <a:p>
            <a:pPr marL="330200" indent="-171450">
              <a:buFont typeface="Arial"/>
              <a:buChar char="•"/>
            </a:pPr>
            <a:r>
              <a:rPr lang="en-US" sz="1200"/>
              <a:t>Lerp is great for interpolating between two values or points</a:t>
            </a:r>
          </a:p>
          <a:p>
            <a:pPr marL="330200" indent="-171450">
              <a:buFont typeface="Arial"/>
              <a:buChar char="•"/>
            </a:pPr>
            <a:r>
              <a:rPr lang="en-US" sz="1200"/>
              <a:t>If interpolating between two points: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-US" sz="1200"/>
              <a:t>Use Vector3.Lerp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-US" sz="1200"/>
              <a:t>Vector3.SmoothStep does not exist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5EFD4B-4CD8-54C4-FFB7-814C98FC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95" y="1377889"/>
            <a:ext cx="6993731" cy="20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579-11B5-71D3-A4DA-55B79CB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C333-011D-7A0D-7F5F-6EAD57F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120" y="2890303"/>
            <a:ext cx="6449297" cy="594000"/>
          </a:xfrm>
        </p:spPr>
        <p:txBody>
          <a:bodyPr/>
          <a:lstStyle/>
          <a:p>
            <a:r>
              <a:rPr lang="en-US"/>
              <a:t>"How will the user interact with the application?"</a:t>
            </a:r>
          </a:p>
        </p:txBody>
      </p:sp>
    </p:spTree>
    <p:extLst>
      <p:ext uri="{BB962C8B-B14F-4D97-AF65-F5344CB8AC3E}">
        <p14:creationId xmlns:p14="http://schemas.microsoft.com/office/powerpoint/2010/main" val="3492295557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How to Code Workshop by Slidesgo</vt:lpstr>
      <vt:lpstr>/HOW THE HECK DO I BUILD A VIDEO GAME?!</vt:lpstr>
      <vt:lpstr>Asset</vt:lpstr>
      <vt:lpstr>UI</vt:lpstr>
      <vt:lpstr>1. Player</vt:lpstr>
      <vt:lpstr>Things We'll Cover:</vt:lpstr>
      <vt:lpstr>Scriptable RP</vt:lpstr>
      <vt:lpstr>Smoothing Values:</vt:lpstr>
      <vt:lpstr>Smoothing Values Cont:</vt:lpstr>
      <vt:lpstr>2. UI</vt:lpstr>
      <vt:lpstr>UI Elements</vt:lpstr>
      <vt:lpstr>3. Interactables</vt:lpstr>
      <vt:lpstr>Interactables</vt:lpstr>
      <vt:lpstr>Unity Store </vt:lpstr>
      <vt:lpstr>4. Environment</vt:lpstr>
      <vt:lpstr>Environment</vt:lpstr>
      <vt:lpstr>5. Export</vt:lpstr>
      <vt:lpstr>Build and Export Your Game</vt:lpstr>
      <vt:lpstr>You've done it!!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cp:revision>1</cp:revision>
  <dcterms:modified xsi:type="dcterms:W3CDTF">2022-09-15T15:44:48Z</dcterms:modified>
</cp:coreProperties>
</file>