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30c416d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30c416d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30c416d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30c416d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30c416d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30c416d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30c416d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30c416d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30c416d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930c416d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30c416d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30c416d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30c416d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30c416d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30c416d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30c416d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30c416d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30c416d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30c416d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30c416d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30c416d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30c416d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30c416d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30c416d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30c416d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930c416d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Songly (Socialized Music Social Media Platform)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Team - Okan ÇİFTÇİ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Supervisor - Fatih SOYGAZİ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University - Aydın Adnan Menderes Üniversitesi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5" y="295975"/>
            <a:ext cx="1172775" cy="11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4294967295" type="title"/>
          </p:nvPr>
        </p:nvSpPr>
        <p:spPr>
          <a:xfrm>
            <a:off x="311700" y="56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Spotify Song Recommendation - 1</a:t>
            </a:r>
            <a:endParaRPr/>
          </a:p>
        </p:txBody>
      </p:sp>
      <p:sp>
        <p:nvSpPr>
          <p:cNvPr id="121" name="Google Shape;121;p22"/>
          <p:cNvSpPr txBox="1"/>
          <p:nvPr>
            <p:ph idx="4294967295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	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0" y="1097700"/>
            <a:ext cx="9120148" cy="404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Spotify Song Recommendation - 2</a:t>
            </a:r>
            <a:endParaRPr/>
          </a:p>
        </p:txBody>
      </p:sp>
      <p:sp>
        <p:nvSpPr>
          <p:cNvPr id="128" name="Google Shape;128;p23"/>
          <p:cNvSpPr txBox="1"/>
          <p:nvPr>
            <p:ph idx="4294967295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	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Find related songs for every user according to their listening history and create playlist on spotify.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Find platform listening activity and check other users profile.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Find currently listening song lyrics.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k-means, word2Vec, cosine similarity used for recommendations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160.000 Songs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3038 Genres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26.037 Artists/Bands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65500" y="1345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Technologies / Tools</a:t>
            </a:r>
            <a:endParaRPr/>
          </a:p>
        </p:txBody>
      </p:sp>
      <p:sp>
        <p:nvSpPr>
          <p:cNvPr id="135" name="Google Shape;135;p24"/>
          <p:cNvSpPr txBox="1"/>
          <p:nvPr>
            <p:ph idx="4294967295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	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25" y="1545175"/>
            <a:ext cx="8374951" cy="30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65500" y="1345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Architecture</a:t>
            </a:r>
            <a:endParaRPr/>
          </a:p>
        </p:txBody>
      </p:sp>
      <p:sp>
        <p:nvSpPr>
          <p:cNvPr id="143" name="Google Shape;143;p25"/>
          <p:cNvSpPr txBox="1"/>
          <p:nvPr>
            <p:ph idx="4294967295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	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50" y="747775"/>
            <a:ext cx="8678325" cy="43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-982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References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458600"/>
            <a:ext cx="3999900" cy="4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https://www.baeldung.com/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https://wiki.dbpedia.org/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https://redis.io/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https://spring.io/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https://tr.reactjs.org/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https://open.hpi.de/courses/semanticweb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https://www.palermo.edu/ingenieria/Pdf2010/CyT9/15.pdf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https://www.mongodb.com/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https://junit.org/junit5/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https://developer.spotify.com/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4775975" y="42325"/>
            <a:ext cx="3999900" cy="3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https://jena.apache.org/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https://www.archunit.org/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http://eecs.qmul.ac.uk/research/eecs-research-impact/semantic-web-for-music/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https://plantuml.com/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https://towardsdatascience.com/applied-deep-learning-part-3-autoencoders-1c083af4d798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mongodb.com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https://trello.com/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https://tr.reactjs.org/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https://towardsdatascience.com/introduction-to-recommender-systems-6c66cf15ada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https://oauth.net/2/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Project Goal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 develop Music, Music News and User discovery platform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Why we are here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 are here to create more personalized platform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 are here to create increase communication between listeners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Content</a:t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	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Access Dbpedia to find artists and bands and related artists and bands.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Give rating to posts and take post </a:t>
            </a:r>
            <a:r>
              <a:rPr lang="tr"/>
              <a:t>recommendations.</a:t>
            </a:r>
            <a:r>
              <a:rPr lang="t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Use Songly with Spotify to take music recommendations.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Find currently listening song lyrics and look listening activity on platform.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Find users according to their listening activity and access their information.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4294967295" type="title"/>
          </p:nvPr>
        </p:nvSpPr>
        <p:spPr>
          <a:xfrm>
            <a:off x="311700" y="56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Songly Access Dbpedia</a:t>
            </a:r>
            <a:endParaRPr/>
          </a:p>
        </p:txBody>
      </p:sp>
      <p:sp>
        <p:nvSpPr>
          <p:cNvPr id="86" name="Google Shape;86;p17"/>
          <p:cNvSpPr txBox="1"/>
          <p:nvPr>
            <p:ph idx="4294967295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	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822550"/>
            <a:ext cx="8801103" cy="4285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311700" y="56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Semantic Annotations - 1</a:t>
            </a:r>
            <a:endParaRPr/>
          </a:p>
        </p:txBody>
      </p:sp>
      <p:sp>
        <p:nvSpPr>
          <p:cNvPr id="93" name="Google Shape;93;p18"/>
          <p:cNvSpPr txBox="1"/>
          <p:nvPr>
            <p:ph idx="4294967295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	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0" y="670150"/>
            <a:ext cx="9120151" cy="447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4294967295" type="title"/>
          </p:nvPr>
        </p:nvSpPr>
        <p:spPr>
          <a:xfrm>
            <a:off x="311700" y="56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Semantic Annotations - 2</a:t>
            </a:r>
            <a:endParaRPr/>
          </a:p>
        </p:txBody>
      </p:sp>
      <p:sp>
        <p:nvSpPr>
          <p:cNvPr id="100" name="Google Shape;100;p19"/>
          <p:cNvSpPr txBox="1"/>
          <p:nvPr>
            <p:ph idx="4294967295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	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670150"/>
            <a:ext cx="8550078" cy="43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4294967295" type="title"/>
          </p:nvPr>
        </p:nvSpPr>
        <p:spPr>
          <a:xfrm>
            <a:off x="311700" y="56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Post Recommendation - 1</a:t>
            </a:r>
            <a:endParaRPr/>
          </a:p>
        </p:txBody>
      </p:sp>
      <p:sp>
        <p:nvSpPr>
          <p:cNvPr id="107" name="Google Shape;107;p20"/>
          <p:cNvSpPr txBox="1"/>
          <p:nvPr>
            <p:ph idx="4294967295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	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550"/>
            <a:ext cx="9144001" cy="43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Post Recommendation - 2</a:t>
            </a:r>
            <a:endParaRPr/>
          </a:p>
        </p:txBody>
      </p:sp>
      <p:sp>
        <p:nvSpPr>
          <p:cNvPr id="114" name="Google Shape;114;p21"/>
          <p:cNvSpPr txBox="1"/>
          <p:nvPr>
            <p:ph idx="4294967295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	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Posts scraped from web using </a:t>
            </a:r>
            <a:r>
              <a:rPr lang="tr"/>
              <a:t>beautifulsoup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50000 Ratings generated for 214 posts according to 300 users (heuristic : genre)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Autoencoder architecture for recommendation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Mean Square Error for loss function (1.267)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