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4"/>
    <p:sldMasterId id="2147483653" r:id="rId5"/>
  </p:sldMasterIdLst>
  <p:notesMasterIdLst>
    <p:notesMasterId r:id="rId27"/>
  </p:notesMasterIdLst>
  <p:sldIdLst>
    <p:sldId id="280" r:id="rId6"/>
    <p:sldId id="275" r:id="rId7"/>
    <p:sldId id="261" r:id="rId8"/>
    <p:sldId id="285" r:id="rId9"/>
    <p:sldId id="300" r:id="rId10"/>
    <p:sldId id="292" r:id="rId11"/>
    <p:sldId id="299" r:id="rId12"/>
    <p:sldId id="291" r:id="rId13"/>
    <p:sldId id="293" r:id="rId14"/>
    <p:sldId id="294" r:id="rId15"/>
    <p:sldId id="296" r:id="rId16"/>
    <p:sldId id="297" r:id="rId17"/>
    <p:sldId id="286" r:id="rId18"/>
    <p:sldId id="289" r:id="rId19"/>
    <p:sldId id="298" r:id="rId20"/>
    <p:sldId id="287" r:id="rId21"/>
    <p:sldId id="290" r:id="rId22"/>
    <p:sldId id="288" r:id="rId23"/>
    <p:sldId id="302" r:id="rId24"/>
    <p:sldId id="301" r:id="rId25"/>
    <p:sldId id="295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91C8EB"/>
    <a:srgbClr val="F0F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99" autoAdjust="0"/>
    <p:restoredTop sz="79438" autoAdjust="0"/>
  </p:normalViewPr>
  <p:slideViewPr>
    <p:cSldViewPr>
      <p:cViewPr varScale="1">
        <p:scale>
          <a:sx n="100" d="100"/>
          <a:sy n="100" d="100"/>
        </p:scale>
        <p:origin x="-294" y="-90"/>
      </p:cViewPr>
      <p:guideLst>
        <p:guide orient="horz" pos="2251"/>
        <p:guide pos="3061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2BF3C1-6808-4418-8447-589705648649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4C4AC077-4291-4AB0-A702-50D4E899F838}">
      <dgm:prSet phldrT="[Texto]"/>
      <dgm:spPr>
        <a:solidFill>
          <a:srgbClr val="FFFFFF"/>
        </a:solidFill>
        <a:effectLst>
          <a:glow rad="1016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s-ES" dirty="0" smtClean="0"/>
            <a:t>PROJECT</a:t>
          </a:r>
          <a:endParaRPr lang="es-ES" dirty="0"/>
        </a:p>
      </dgm:t>
    </dgm:pt>
    <dgm:pt modelId="{C95D459A-CF45-4DD2-93EC-53B94655B73A}" type="parTrans" cxnId="{E62BB3B4-15A6-48C9-A2D7-D3C4F527CF68}">
      <dgm:prSet/>
      <dgm:spPr/>
      <dgm:t>
        <a:bodyPr/>
        <a:lstStyle/>
        <a:p>
          <a:endParaRPr lang="es-ES"/>
        </a:p>
      </dgm:t>
    </dgm:pt>
    <dgm:pt modelId="{1EACE93A-260D-4C64-831B-24C526C0FD0A}" type="sibTrans" cxnId="{E62BB3B4-15A6-48C9-A2D7-D3C4F527CF68}">
      <dgm:prSet/>
      <dgm:spPr/>
      <dgm:t>
        <a:bodyPr/>
        <a:lstStyle/>
        <a:p>
          <a:endParaRPr lang="es-ES"/>
        </a:p>
      </dgm:t>
    </dgm:pt>
    <dgm:pt modelId="{3164D831-540E-4937-9869-F3655011C3DB}">
      <dgm:prSet phldrT="[Texto]"/>
      <dgm:spPr>
        <a:solidFill>
          <a:srgbClr val="FFFFFF"/>
        </a:solidFill>
        <a:effectLst>
          <a:glow rad="1016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s-ES" dirty="0" smtClean="0"/>
            <a:t>CLEARQUEST</a:t>
          </a:r>
          <a:endParaRPr lang="es-ES" dirty="0"/>
        </a:p>
      </dgm:t>
    </dgm:pt>
    <dgm:pt modelId="{1EAF3C9E-DAAD-4F3B-9204-4776D76C21AE}" type="parTrans" cxnId="{5137CFCC-8C3B-4056-B369-6F5DE44E1035}">
      <dgm:prSet/>
      <dgm:spPr/>
      <dgm:t>
        <a:bodyPr/>
        <a:lstStyle/>
        <a:p>
          <a:endParaRPr lang="es-ES"/>
        </a:p>
      </dgm:t>
    </dgm:pt>
    <dgm:pt modelId="{A70A5F90-BF82-4E13-86A1-D817D0BD4C0F}" type="sibTrans" cxnId="{5137CFCC-8C3B-4056-B369-6F5DE44E1035}">
      <dgm:prSet/>
      <dgm:spPr/>
      <dgm:t>
        <a:bodyPr/>
        <a:lstStyle/>
        <a:p>
          <a:endParaRPr lang="es-ES"/>
        </a:p>
      </dgm:t>
    </dgm:pt>
    <dgm:pt modelId="{C6544E9C-2A5B-4875-9E8F-4373284AF4C5}">
      <dgm:prSet phldrT="[Texto]"/>
      <dgm:spPr>
        <a:solidFill>
          <a:srgbClr val="FFFFFF"/>
        </a:solidFill>
        <a:effectLst>
          <a:glow rad="1016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s-ES" dirty="0" smtClean="0"/>
            <a:t>BAU</a:t>
          </a:r>
          <a:endParaRPr lang="es-ES" dirty="0"/>
        </a:p>
      </dgm:t>
    </dgm:pt>
    <dgm:pt modelId="{0476B22A-5184-43A7-A6E9-DC3D8BB5C2B1}" type="parTrans" cxnId="{51D1CA4D-1F82-4EEF-B44E-0DC0AA7D9CF1}">
      <dgm:prSet/>
      <dgm:spPr/>
      <dgm:t>
        <a:bodyPr/>
        <a:lstStyle/>
        <a:p>
          <a:endParaRPr lang="es-ES"/>
        </a:p>
      </dgm:t>
    </dgm:pt>
    <dgm:pt modelId="{FA28EE91-CA58-4430-A679-884BA40694AD}" type="sibTrans" cxnId="{51D1CA4D-1F82-4EEF-B44E-0DC0AA7D9CF1}">
      <dgm:prSet/>
      <dgm:spPr/>
      <dgm:t>
        <a:bodyPr/>
        <a:lstStyle/>
        <a:p>
          <a:endParaRPr lang="es-ES"/>
        </a:p>
      </dgm:t>
    </dgm:pt>
    <dgm:pt modelId="{9D9F2F4D-D764-4231-A5DB-8E2DF0FFD38B}">
      <dgm:prSet phldrT="[Texto]"/>
      <dgm:spPr>
        <a:solidFill>
          <a:srgbClr val="FFFFFF"/>
        </a:solidFill>
        <a:effectLst>
          <a:glow rad="1016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s-ES" dirty="0" smtClean="0"/>
            <a:t>Set-up Project</a:t>
          </a:r>
          <a:endParaRPr lang="es-ES" dirty="0"/>
        </a:p>
      </dgm:t>
    </dgm:pt>
    <dgm:pt modelId="{CF79311B-67F3-4E40-AF9C-4826955F9E16}" type="parTrans" cxnId="{CC2524B4-A25E-4D48-A43B-B23E7098016C}">
      <dgm:prSet/>
      <dgm:spPr/>
      <dgm:t>
        <a:bodyPr/>
        <a:lstStyle/>
        <a:p>
          <a:endParaRPr lang="es-ES"/>
        </a:p>
      </dgm:t>
    </dgm:pt>
    <dgm:pt modelId="{5824EA26-E5FC-45F4-BD8D-A00A5C2FD378}" type="sibTrans" cxnId="{CC2524B4-A25E-4D48-A43B-B23E7098016C}">
      <dgm:prSet/>
      <dgm:spPr/>
      <dgm:t>
        <a:bodyPr/>
        <a:lstStyle/>
        <a:p>
          <a:endParaRPr lang="es-ES"/>
        </a:p>
      </dgm:t>
    </dgm:pt>
    <dgm:pt modelId="{15E3F81C-42C0-42DB-8761-FBAE4EE32E07}">
      <dgm:prSet phldrT="[Texto]"/>
      <dgm:spPr>
        <a:solidFill>
          <a:srgbClr val="FFFFFF"/>
        </a:solidFill>
        <a:effectLst>
          <a:glow rad="1016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s-ES" dirty="0" smtClean="0"/>
            <a:t>SAP</a:t>
          </a:r>
          <a:endParaRPr lang="es-ES" dirty="0"/>
        </a:p>
      </dgm:t>
    </dgm:pt>
    <dgm:pt modelId="{B312FD15-C881-48CA-A94C-D39C01599445}" type="parTrans" cxnId="{FF26BEF7-8A80-429D-94F3-849533305AB4}">
      <dgm:prSet/>
      <dgm:spPr/>
      <dgm:t>
        <a:bodyPr/>
        <a:lstStyle/>
        <a:p>
          <a:endParaRPr lang="es-ES"/>
        </a:p>
      </dgm:t>
    </dgm:pt>
    <dgm:pt modelId="{78E57BF2-F863-4D66-B63D-049640F7E189}" type="sibTrans" cxnId="{FF26BEF7-8A80-429D-94F3-849533305AB4}">
      <dgm:prSet/>
      <dgm:spPr/>
      <dgm:t>
        <a:bodyPr/>
        <a:lstStyle/>
        <a:p>
          <a:endParaRPr lang="es-ES"/>
        </a:p>
      </dgm:t>
    </dgm:pt>
    <dgm:pt modelId="{83082155-7239-4B18-962F-60C2E7725B06}">
      <dgm:prSet phldrT="[Texto]"/>
      <dgm:spPr>
        <a:solidFill>
          <a:srgbClr val="FFFFFF"/>
        </a:solidFill>
        <a:effectLst>
          <a:glow rad="1016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s-ES" dirty="0" smtClean="0"/>
            <a:t>Set-up </a:t>
          </a:r>
          <a:r>
            <a:rPr lang="es-ES" b="1" dirty="0" err="1" smtClean="0"/>
            <a:t>Internal</a:t>
          </a:r>
          <a:r>
            <a:rPr lang="es-ES" b="1" dirty="0" smtClean="0"/>
            <a:t> </a:t>
          </a:r>
          <a:r>
            <a:rPr lang="es-ES" dirty="0" smtClean="0"/>
            <a:t>Project</a:t>
          </a:r>
          <a:endParaRPr lang="es-ES" dirty="0"/>
        </a:p>
      </dgm:t>
    </dgm:pt>
    <dgm:pt modelId="{60C5C279-712D-4939-A502-C01FE4B32710}" type="parTrans" cxnId="{DE272349-0FF5-44F0-BC50-26926EA2B5FF}">
      <dgm:prSet/>
      <dgm:spPr/>
      <dgm:t>
        <a:bodyPr/>
        <a:lstStyle/>
        <a:p>
          <a:endParaRPr lang="es-ES"/>
        </a:p>
      </dgm:t>
    </dgm:pt>
    <dgm:pt modelId="{E0FB967B-A34F-4C31-A14F-9413C1500DE0}" type="sibTrans" cxnId="{DE272349-0FF5-44F0-BC50-26926EA2B5FF}">
      <dgm:prSet/>
      <dgm:spPr/>
      <dgm:t>
        <a:bodyPr/>
        <a:lstStyle/>
        <a:p>
          <a:endParaRPr lang="es-ES"/>
        </a:p>
      </dgm:t>
    </dgm:pt>
    <dgm:pt modelId="{9CAFA689-1DD8-488A-9B5B-974F033C29EB}">
      <dgm:prSet phldrT="[Texto]"/>
      <dgm:spPr>
        <a:solidFill>
          <a:srgbClr val="FFFFFF"/>
        </a:solidFill>
        <a:effectLst>
          <a:glow rad="1016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s-ES" dirty="0" smtClean="0"/>
            <a:t>…</a:t>
          </a:r>
          <a:endParaRPr lang="es-ES" dirty="0"/>
        </a:p>
      </dgm:t>
    </dgm:pt>
    <dgm:pt modelId="{DE9FFC30-5420-4F03-8911-1495717F3775}" type="parTrans" cxnId="{7BF4F708-810A-4B8A-8B79-A15F8964AB20}">
      <dgm:prSet/>
      <dgm:spPr/>
      <dgm:t>
        <a:bodyPr/>
        <a:lstStyle/>
        <a:p>
          <a:endParaRPr lang="es-ES"/>
        </a:p>
      </dgm:t>
    </dgm:pt>
    <dgm:pt modelId="{45E889E3-59BD-4937-AA8B-D280ECE29EC5}" type="sibTrans" cxnId="{7BF4F708-810A-4B8A-8B79-A15F8964AB20}">
      <dgm:prSet/>
      <dgm:spPr/>
      <dgm:t>
        <a:bodyPr/>
        <a:lstStyle/>
        <a:p>
          <a:endParaRPr lang="es-ES"/>
        </a:p>
      </dgm:t>
    </dgm:pt>
    <dgm:pt modelId="{85333F55-F246-40A5-8FCA-9DE03A691CE7}" type="pres">
      <dgm:prSet presAssocID="{F92BF3C1-6808-4418-8447-58970564864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A5A3C75C-0A5B-4E66-AF4B-08C35491AED3}" type="pres">
      <dgm:prSet presAssocID="{4C4AC077-4291-4AB0-A702-50D4E899F838}" presName="vertOne" presStyleCnt="0"/>
      <dgm:spPr/>
      <dgm:t>
        <a:bodyPr/>
        <a:lstStyle/>
        <a:p>
          <a:endParaRPr lang="es-ES"/>
        </a:p>
      </dgm:t>
    </dgm:pt>
    <dgm:pt modelId="{C0517113-6CE8-4FE2-9A54-671EB44CA89D}" type="pres">
      <dgm:prSet presAssocID="{4C4AC077-4291-4AB0-A702-50D4E899F838}" presName="txOne" presStyleLbl="node0" presStyleIdx="0" presStyleCnt="1" custLinFactNeighborX="-388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B88E437-D881-44F3-8092-4BD3AE4F051D}" type="pres">
      <dgm:prSet presAssocID="{4C4AC077-4291-4AB0-A702-50D4E899F838}" presName="parTransOne" presStyleCnt="0"/>
      <dgm:spPr/>
      <dgm:t>
        <a:bodyPr/>
        <a:lstStyle/>
        <a:p>
          <a:endParaRPr lang="es-ES"/>
        </a:p>
      </dgm:t>
    </dgm:pt>
    <dgm:pt modelId="{EC096EE7-8BEC-4288-9FF4-8D98E48A6DB7}" type="pres">
      <dgm:prSet presAssocID="{4C4AC077-4291-4AB0-A702-50D4E899F838}" presName="horzOne" presStyleCnt="0"/>
      <dgm:spPr/>
      <dgm:t>
        <a:bodyPr/>
        <a:lstStyle/>
        <a:p>
          <a:endParaRPr lang="es-ES"/>
        </a:p>
      </dgm:t>
    </dgm:pt>
    <dgm:pt modelId="{517989F7-A27C-47A1-8AB1-EF69ED59D470}" type="pres">
      <dgm:prSet presAssocID="{3164D831-540E-4937-9869-F3655011C3DB}" presName="vertTwo" presStyleCnt="0"/>
      <dgm:spPr/>
      <dgm:t>
        <a:bodyPr/>
        <a:lstStyle/>
        <a:p>
          <a:endParaRPr lang="es-ES"/>
        </a:p>
      </dgm:t>
    </dgm:pt>
    <dgm:pt modelId="{6FCE294D-ABA7-4E7F-AD70-C2A934F2236A}" type="pres">
      <dgm:prSet presAssocID="{3164D831-540E-4937-9869-F3655011C3DB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CD64130-3DA6-4872-AB42-C34F34DAEE03}" type="pres">
      <dgm:prSet presAssocID="{3164D831-540E-4937-9869-F3655011C3DB}" presName="parTransTwo" presStyleCnt="0"/>
      <dgm:spPr/>
      <dgm:t>
        <a:bodyPr/>
        <a:lstStyle/>
        <a:p>
          <a:endParaRPr lang="es-ES"/>
        </a:p>
      </dgm:t>
    </dgm:pt>
    <dgm:pt modelId="{9059CDB1-F9E6-439B-81AE-A126992D273C}" type="pres">
      <dgm:prSet presAssocID="{3164D831-540E-4937-9869-F3655011C3DB}" presName="horzTwo" presStyleCnt="0"/>
      <dgm:spPr/>
      <dgm:t>
        <a:bodyPr/>
        <a:lstStyle/>
        <a:p>
          <a:endParaRPr lang="es-ES"/>
        </a:p>
      </dgm:t>
    </dgm:pt>
    <dgm:pt modelId="{EC3E3466-710F-43B1-BDFE-46E7F8A6DE29}" type="pres">
      <dgm:prSet presAssocID="{C6544E9C-2A5B-4875-9E8F-4373284AF4C5}" presName="vertThree" presStyleCnt="0"/>
      <dgm:spPr/>
      <dgm:t>
        <a:bodyPr/>
        <a:lstStyle/>
        <a:p>
          <a:endParaRPr lang="es-ES"/>
        </a:p>
      </dgm:t>
    </dgm:pt>
    <dgm:pt modelId="{7F0D9F5B-B9BC-4AA3-8CD0-B1261DED2FFC}" type="pres">
      <dgm:prSet presAssocID="{C6544E9C-2A5B-4875-9E8F-4373284AF4C5}" presName="txThre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26B36A4-DB69-404A-8774-4CAC3D92F3DE}" type="pres">
      <dgm:prSet presAssocID="{C6544E9C-2A5B-4875-9E8F-4373284AF4C5}" presName="horzThree" presStyleCnt="0"/>
      <dgm:spPr/>
      <dgm:t>
        <a:bodyPr/>
        <a:lstStyle/>
        <a:p>
          <a:endParaRPr lang="es-ES"/>
        </a:p>
      </dgm:t>
    </dgm:pt>
    <dgm:pt modelId="{7281AE4E-FD9C-43EA-BC93-542A28B5F2D8}" type="pres">
      <dgm:prSet presAssocID="{FA28EE91-CA58-4430-A679-884BA40694AD}" presName="sibSpaceThree" presStyleCnt="0"/>
      <dgm:spPr/>
      <dgm:t>
        <a:bodyPr/>
        <a:lstStyle/>
        <a:p>
          <a:endParaRPr lang="es-ES"/>
        </a:p>
      </dgm:t>
    </dgm:pt>
    <dgm:pt modelId="{724FE8D2-E280-4C3A-8668-2E15A9FCD0E0}" type="pres">
      <dgm:prSet presAssocID="{9D9F2F4D-D764-4231-A5DB-8E2DF0FFD38B}" presName="vertThree" presStyleCnt="0"/>
      <dgm:spPr/>
      <dgm:t>
        <a:bodyPr/>
        <a:lstStyle/>
        <a:p>
          <a:endParaRPr lang="es-ES"/>
        </a:p>
      </dgm:t>
    </dgm:pt>
    <dgm:pt modelId="{BB6E31DE-2544-4D97-B23C-166669D799E7}" type="pres">
      <dgm:prSet presAssocID="{9D9F2F4D-D764-4231-A5DB-8E2DF0FFD38B}" presName="txThre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1CC2B92-414B-451B-B636-9A5D7BA78DAB}" type="pres">
      <dgm:prSet presAssocID="{9D9F2F4D-D764-4231-A5DB-8E2DF0FFD38B}" presName="horzThree" presStyleCnt="0"/>
      <dgm:spPr/>
      <dgm:t>
        <a:bodyPr/>
        <a:lstStyle/>
        <a:p>
          <a:endParaRPr lang="es-ES"/>
        </a:p>
      </dgm:t>
    </dgm:pt>
    <dgm:pt modelId="{67BEC37F-C2E2-439A-8EE4-649BF9BF6D27}" type="pres">
      <dgm:prSet presAssocID="{5824EA26-E5FC-45F4-BD8D-A00A5C2FD378}" presName="sibSpaceThree" presStyleCnt="0"/>
      <dgm:spPr/>
      <dgm:t>
        <a:bodyPr/>
        <a:lstStyle/>
        <a:p>
          <a:endParaRPr lang="es-ES"/>
        </a:p>
      </dgm:t>
    </dgm:pt>
    <dgm:pt modelId="{69622E0E-0643-4B0B-A7F8-69787314281B}" type="pres">
      <dgm:prSet presAssocID="{83082155-7239-4B18-962F-60C2E7725B06}" presName="vertThree" presStyleCnt="0"/>
      <dgm:spPr/>
      <dgm:t>
        <a:bodyPr/>
        <a:lstStyle/>
        <a:p>
          <a:endParaRPr lang="es-ES"/>
        </a:p>
      </dgm:t>
    </dgm:pt>
    <dgm:pt modelId="{1EA49424-CC9F-49C1-B894-4AE7D6C98F5D}" type="pres">
      <dgm:prSet presAssocID="{83082155-7239-4B18-962F-60C2E7725B06}" presName="txThre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5FF2ACB-752F-4FF1-8F33-2C76C6CD68F4}" type="pres">
      <dgm:prSet presAssocID="{83082155-7239-4B18-962F-60C2E7725B06}" presName="horzThree" presStyleCnt="0"/>
      <dgm:spPr/>
      <dgm:t>
        <a:bodyPr/>
        <a:lstStyle/>
        <a:p>
          <a:endParaRPr lang="es-ES"/>
        </a:p>
      </dgm:t>
    </dgm:pt>
    <dgm:pt modelId="{554826DB-7E73-4D51-8844-9B4D6BC2B613}" type="pres">
      <dgm:prSet presAssocID="{A70A5F90-BF82-4E13-86A1-D817D0BD4C0F}" presName="sibSpaceTwo" presStyleCnt="0"/>
      <dgm:spPr/>
      <dgm:t>
        <a:bodyPr/>
        <a:lstStyle/>
        <a:p>
          <a:endParaRPr lang="es-ES"/>
        </a:p>
      </dgm:t>
    </dgm:pt>
    <dgm:pt modelId="{B79F2371-D337-43E1-BD02-74CACE8F0E99}" type="pres">
      <dgm:prSet presAssocID="{15E3F81C-42C0-42DB-8761-FBAE4EE32E07}" presName="vertTwo" presStyleCnt="0"/>
      <dgm:spPr/>
      <dgm:t>
        <a:bodyPr/>
        <a:lstStyle/>
        <a:p>
          <a:endParaRPr lang="es-ES"/>
        </a:p>
      </dgm:t>
    </dgm:pt>
    <dgm:pt modelId="{85299552-96E8-4EDA-9DB0-E861E7A3AC27}" type="pres">
      <dgm:prSet presAssocID="{15E3F81C-42C0-42DB-8761-FBAE4EE32E07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8C54A01-9EBC-451C-ABDC-20E7565CA9F7}" type="pres">
      <dgm:prSet presAssocID="{15E3F81C-42C0-42DB-8761-FBAE4EE32E07}" presName="parTransTwo" presStyleCnt="0"/>
      <dgm:spPr/>
      <dgm:t>
        <a:bodyPr/>
        <a:lstStyle/>
        <a:p>
          <a:endParaRPr lang="es-ES"/>
        </a:p>
      </dgm:t>
    </dgm:pt>
    <dgm:pt modelId="{4494BE22-FD1B-491D-90B5-19A4B1F76511}" type="pres">
      <dgm:prSet presAssocID="{15E3F81C-42C0-42DB-8761-FBAE4EE32E07}" presName="horzTwo" presStyleCnt="0"/>
      <dgm:spPr/>
      <dgm:t>
        <a:bodyPr/>
        <a:lstStyle/>
        <a:p>
          <a:endParaRPr lang="es-ES"/>
        </a:p>
      </dgm:t>
    </dgm:pt>
    <dgm:pt modelId="{7FBE3CF6-82C5-40DA-9731-BA30EED3930C}" type="pres">
      <dgm:prSet presAssocID="{9CAFA689-1DD8-488A-9B5B-974F033C29EB}" presName="vertThree" presStyleCnt="0"/>
      <dgm:spPr/>
      <dgm:t>
        <a:bodyPr/>
        <a:lstStyle/>
        <a:p>
          <a:endParaRPr lang="es-ES"/>
        </a:p>
      </dgm:t>
    </dgm:pt>
    <dgm:pt modelId="{743DDD34-D795-42A5-80C3-8E04A79DAF39}" type="pres">
      <dgm:prSet presAssocID="{9CAFA689-1DD8-488A-9B5B-974F033C29EB}" presName="txThre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7EAB7DE-9A36-4C04-B472-C3E15376FAE6}" type="pres">
      <dgm:prSet presAssocID="{9CAFA689-1DD8-488A-9B5B-974F033C29EB}" presName="horzThree" presStyleCnt="0"/>
      <dgm:spPr/>
      <dgm:t>
        <a:bodyPr/>
        <a:lstStyle/>
        <a:p>
          <a:endParaRPr lang="es-ES"/>
        </a:p>
      </dgm:t>
    </dgm:pt>
  </dgm:ptLst>
  <dgm:cxnLst>
    <dgm:cxn modelId="{7BF4F708-810A-4B8A-8B79-A15F8964AB20}" srcId="{15E3F81C-42C0-42DB-8761-FBAE4EE32E07}" destId="{9CAFA689-1DD8-488A-9B5B-974F033C29EB}" srcOrd="0" destOrd="0" parTransId="{DE9FFC30-5420-4F03-8911-1495717F3775}" sibTransId="{45E889E3-59BD-4937-AA8B-D280ECE29EC5}"/>
    <dgm:cxn modelId="{CC2524B4-A25E-4D48-A43B-B23E7098016C}" srcId="{3164D831-540E-4937-9869-F3655011C3DB}" destId="{9D9F2F4D-D764-4231-A5DB-8E2DF0FFD38B}" srcOrd="1" destOrd="0" parTransId="{CF79311B-67F3-4E40-AF9C-4826955F9E16}" sibTransId="{5824EA26-E5FC-45F4-BD8D-A00A5C2FD378}"/>
    <dgm:cxn modelId="{E918CC7B-91A5-4411-8672-B2D919417090}" type="presOf" srcId="{C6544E9C-2A5B-4875-9E8F-4373284AF4C5}" destId="{7F0D9F5B-B9BC-4AA3-8CD0-B1261DED2FFC}" srcOrd="0" destOrd="0" presId="urn:microsoft.com/office/officeart/2005/8/layout/hierarchy4"/>
    <dgm:cxn modelId="{DE272349-0FF5-44F0-BC50-26926EA2B5FF}" srcId="{3164D831-540E-4937-9869-F3655011C3DB}" destId="{83082155-7239-4B18-962F-60C2E7725B06}" srcOrd="2" destOrd="0" parTransId="{60C5C279-712D-4939-A502-C01FE4B32710}" sibTransId="{E0FB967B-A34F-4C31-A14F-9413C1500DE0}"/>
    <dgm:cxn modelId="{0D7212D1-F570-4460-9C96-1D13904BB8A6}" type="presOf" srcId="{9CAFA689-1DD8-488A-9B5B-974F033C29EB}" destId="{743DDD34-D795-42A5-80C3-8E04A79DAF39}" srcOrd="0" destOrd="0" presId="urn:microsoft.com/office/officeart/2005/8/layout/hierarchy4"/>
    <dgm:cxn modelId="{F4CC001C-D0F6-4825-B6BC-F388645E2D44}" type="presOf" srcId="{3164D831-540E-4937-9869-F3655011C3DB}" destId="{6FCE294D-ABA7-4E7F-AD70-C2A934F2236A}" srcOrd="0" destOrd="0" presId="urn:microsoft.com/office/officeart/2005/8/layout/hierarchy4"/>
    <dgm:cxn modelId="{FE4E604C-BADA-41A9-8D4A-E467B954F433}" type="presOf" srcId="{4C4AC077-4291-4AB0-A702-50D4E899F838}" destId="{C0517113-6CE8-4FE2-9A54-671EB44CA89D}" srcOrd="0" destOrd="0" presId="urn:microsoft.com/office/officeart/2005/8/layout/hierarchy4"/>
    <dgm:cxn modelId="{1EDE334E-4C22-4137-99D2-E35D571B9B92}" type="presOf" srcId="{15E3F81C-42C0-42DB-8761-FBAE4EE32E07}" destId="{85299552-96E8-4EDA-9DB0-E861E7A3AC27}" srcOrd="0" destOrd="0" presId="urn:microsoft.com/office/officeart/2005/8/layout/hierarchy4"/>
    <dgm:cxn modelId="{FF26BEF7-8A80-429D-94F3-849533305AB4}" srcId="{4C4AC077-4291-4AB0-A702-50D4E899F838}" destId="{15E3F81C-42C0-42DB-8761-FBAE4EE32E07}" srcOrd="1" destOrd="0" parTransId="{B312FD15-C881-48CA-A94C-D39C01599445}" sibTransId="{78E57BF2-F863-4D66-B63D-049640F7E189}"/>
    <dgm:cxn modelId="{5137CFCC-8C3B-4056-B369-6F5DE44E1035}" srcId="{4C4AC077-4291-4AB0-A702-50D4E899F838}" destId="{3164D831-540E-4937-9869-F3655011C3DB}" srcOrd="0" destOrd="0" parTransId="{1EAF3C9E-DAAD-4F3B-9204-4776D76C21AE}" sibTransId="{A70A5F90-BF82-4E13-86A1-D817D0BD4C0F}"/>
    <dgm:cxn modelId="{E62BB3B4-15A6-48C9-A2D7-D3C4F527CF68}" srcId="{F92BF3C1-6808-4418-8447-589705648649}" destId="{4C4AC077-4291-4AB0-A702-50D4E899F838}" srcOrd="0" destOrd="0" parTransId="{C95D459A-CF45-4DD2-93EC-53B94655B73A}" sibTransId="{1EACE93A-260D-4C64-831B-24C526C0FD0A}"/>
    <dgm:cxn modelId="{51D1CA4D-1F82-4EEF-B44E-0DC0AA7D9CF1}" srcId="{3164D831-540E-4937-9869-F3655011C3DB}" destId="{C6544E9C-2A5B-4875-9E8F-4373284AF4C5}" srcOrd="0" destOrd="0" parTransId="{0476B22A-5184-43A7-A6E9-DC3D8BB5C2B1}" sibTransId="{FA28EE91-CA58-4430-A679-884BA40694AD}"/>
    <dgm:cxn modelId="{25D50790-FC7D-4881-AD50-F66B64C426E2}" type="presOf" srcId="{9D9F2F4D-D764-4231-A5DB-8E2DF0FFD38B}" destId="{BB6E31DE-2544-4D97-B23C-166669D799E7}" srcOrd="0" destOrd="0" presId="urn:microsoft.com/office/officeart/2005/8/layout/hierarchy4"/>
    <dgm:cxn modelId="{5A8812FF-2F68-443A-9FED-6CE7566F4BB3}" type="presOf" srcId="{F92BF3C1-6808-4418-8447-589705648649}" destId="{85333F55-F246-40A5-8FCA-9DE03A691CE7}" srcOrd="0" destOrd="0" presId="urn:microsoft.com/office/officeart/2005/8/layout/hierarchy4"/>
    <dgm:cxn modelId="{73D69677-6869-407A-86D7-B0F5351A1694}" type="presOf" srcId="{83082155-7239-4B18-962F-60C2E7725B06}" destId="{1EA49424-CC9F-49C1-B894-4AE7D6C98F5D}" srcOrd="0" destOrd="0" presId="urn:microsoft.com/office/officeart/2005/8/layout/hierarchy4"/>
    <dgm:cxn modelId="{08355C87-A504-4AA7-A1AA-16859FAFD59F}" type="presParOf" srcId="{85333F55-F246-40A5-8FCA-9DE03A691CE7}" destId="{A5A3C75C-0A5B-4E66-AF4B-08C35491AED3}" srcOrd="0" destOrd="0" presId="urn:microsoft.com/office/officeart/2005/8/layout/hierarchy4"/>
    <dgm:cxn modelId="{14EE22D2-3E26-462A-9F07-571D395ABAE1}" type="presParOf" srcId="{A5A3C75C-0A5B-4E66-AF4B-08C35491AED3}" destId="{C0517113-6CE8-4FE2-9A54-671EB44CA89D}" srcOrd="0" destOrd="0" presId="urn:microsoft.com/office/officeart/2005/8/layout/hierarchy4"/>
    <dgm:cxn modelId="{449B7D72-A5AD-4CFB-A2D5-4FF3A2504742}" type="presParOf" srcId="{A5A3C75C-0A5B-4E66-AF4B-08C35491AED3}" destId="{4B88E437-D881-44F3-8092-4BD3AE4F051D}" srcOrd="1" destOrd="0" presId="urn:microsoft.com/office/officeart/2005/8/layout/hierarchy4"/>
    <dgm:cxn modelId="{AC81A64A-C7CA-41F4-9493-813082F2F87A}" type="presParOf" srcId="{A5A3C75C-0A5B-4E66-AF4B-08C35491AED3}" destId="{EC096EE7-8BEC-4288-9FF4-8D98E48A6DB7}" srcOrd="2" destOrd="0" presId="urn:microsoft.com/office/officeart/2005/8/layout/hierarchy4"/>
    <dgm:cxn modelId="{D088A9CA-B45B-48AF-B0A4-486A57C5D4D2}" type="presParOf" srcId="{EC096EE7-8BEC-4288-9FF4-8D98E48A6DB7}" destId="{517989F7-A27C-47A1-8AB1-EF69ED59D470}" srcOrd="0" destOrd="0" presId="urn:microsoft.com/office/officeart/2005/8/layout/hierarchy4"/>
    <dgm:cxn modelId="{917C68FF-70F0-4955-8A3B-03372472D5B5}" type="presParOf" srcId="{517989F7-A27C-47A1-8AB1-EF69ED59D470}" destId="{6FCE294D-ABA7-4E7F-AD70-C2A934F2236A}" srcOrd="0" destOrd="0" presId="urn:microsoft.com/office/officeart/2005/8/layout/hierarchy4"/>
    <dgm:cxn modelId="{B7B8678D-2502-4E1B-8A75-E5C81AFC5272}" type="presParOf" srcId="{517989F7-A27C-47A1-8AB1-EF69ED59D470}" destId="{1CD64130-3DA6-4872-AB42-C34F34DAEE03}" srcOrd="1" destOrd="0" presId="urn:microsoft.com/office/officeart/2005/8/layout/hierarchy4"/>
    <dgm:cxn modelId="{E646F979-BF58-4A66-9D11-FA3404A700B5}" type="presParOf" srcId="{517989F7-A27C-47A1-8AB1-EF69ED59D470}" destId="{9059CDB1-F9E6-439B-81AE-A126992D273C}" srcOrd="2" destOrd="0" presId="urn:microsoft.com/office/officeart/2005/8/layout/hierarchy4"/>
    <dgm:cxn modelId="{55427BD3-9DCF-43A8-B70B-8A2E246CE00E}" type="presParOf" srcId="{9059CDB1-F9E6-439B-81AE-A126992D273C}" destId="{EC3E3466-710F-43B1-BDFE-46E7F8A6DE29}" srcOrd="0" destOrd="0" presId="urn:microsoft.com/office/officeart/2005/8/layout/hierarchy4"/>
    <dgm:cxn modelId="{798188B6-2869-426D-B565-C6CADB2A4E63}" type="presParOf" srcId="{EC3E3466-710F-43B1-BDFE-46E7F8A6DE29}" destId="{7F0D9F5B-B9BC-4AA3-8CD0-B1261DED2FFC}" srcOrd="0" destOrd="0" presId="urn:microsoft.com/office/officeart/2005/8/layout/hierarchy4"/>
    <dgm:cxn modelId="{EF2B8E0E-4E33-4364-B49F-CA6CD78980E7}" type="presParOf" srcId="{EC3E3466-710F-43B1-BDFE-46E7F8A6DE29}" destId="{B26B36A4-DB69-404A-8774-4CAC3D92F3DE}" srcOrd="1" destOrd="0" presId="urn:microsoft.com/office/officeart/2005/8/layout/hierarchy4"/>
    <dgm:cxn modelId="{72FE5DEE-9F0C-4494-89FA-35179990070E}" type="presParOf" srcId="{9059CDB1-F9E6-439B-81AE-A126992D273C}" destId="{7281AE4E-FD9C-43EA-BC93-542A28B5F2D8}" srcOrd="1" destOrd="0" presId="urn:microsoft.com/office/officeart/2005/8/layout/hierarchy4"/>
    <dgm:cxn modelId="{38408B66-072F-4570-9075-9FB1C7AEB39E}" type="presParOf" srcId="{9059CDB1-F9E6-439B-81AE-A126992D273C}" destId="{724FE8D2-E280-4C3A-8668-2E15A9FCD0E0}" srcOrd="2" destOrd="0" presId="urn:microsoft.com/office/officeart/2005/8/layout/hierarchy4"/>
    <dgm:cxn modelId="{6BE01681-05EF-4313-B4CC-D12953589400}" type="presParOf" srcId="{724FE8D2-E280-4C3A-8668-2E15A9FCD0E0}" destId="{BB6E31DE-2544-4D97-B23C-166669D799E7}" srcOrd="0" destOrd="0" presId="urn:microsoft.com/office/officeart/2005/8/layout/hierarchy4"/>
    <dgm:cxn modelId="{9CA83570-A951-4775-B461-959A4787E806}" type="presParOf" srcId="{724FE8D2-E280-4C3A-8668-2E15A9FCD0E0}" destId="{F1CC2B92-414B-451B-B636-9A5D7BA78DAB}" srcOrd="1" destOrd="0" presId="urn:microsoft.com/office/officeart/2005/8/layout/hierarchy4"/>
    <dgm:cxn modelId="{6A80B925-4EAC-4CFB-B87E-A590371359A5}" type="presParOf" srcId="{9059CDB1-F9E6-439B-81AE-A126992D273C}" destId="{67BEC37F-C2E2-439A-8EE4-649BF9BF6D27}" srcOrd="3" destOrd="0" presId="urn:microsoft.com/office/officeart/2005/8/layout/hierarchy4"/>
    <dgm:cxn modelId="{F75EBBD5-D1C2-4EDF-BEE5-2477DB609C5C}" type="presParOf" srcId="{9059CDB1-F9E6-439B-81AE-A126992D273C}" destId="{69622E0E-0643-4B0B-A7F8-69787314281B}" srcOrd="4" destOrd="0" presId="urn:microsoft.com/office/officeart/2005/8/layout/hierarchy4"/>
    <dgm:cxn modelId="{48400C98-5F31-4A20-B9D9-052A55EE8B88}" type="presParOf" srcId="{69622E0E-0643-4B0B-A7F8-69787314281B}" destId="{1EA49424-CC9F-49C1-B894-4AE7D6C98F5D}" srcOrd="0" destOrd="0" presId="urn:microsoft.com/office/officeart/2005/8/layout/hierarchy4"/>
    <dgm:cxn modelId="{2FA6069C-28F7-4606-838E-A0C44FE88153}" type="presParOf" srcId="{69622E0E-0643-4B0B-A7F8-69787314281B}" destId="{45FF2ACB-752F-4FF1-8F33-2C76C6CD68F4}" srcOrd="1" destOrd="0" presId="urn:microsoft.com/office/officeart/2005/8/layout/hierarchy4"/>
    <dgm:cxn modelId="{6D69CC8D-0A6B-4BA9-8F25-87196EE5612E}" type="presParOf" srcId="{EC096EE7-8BEC-4288-9FF4-8D98E48A6DB7}" destId="{554826DB-7E73-4D51-8844-9B4D6BC2B613}" srcOrd="1" destOrd="0" presId="urn:microsoft.com/office/officeart/2005/8/layout/hierarchy4"/>
    <dgm:cxn modelId="{66FE7572-3039-4AC9-B9F6-7AE7764BBDE1}" type="presParOf" srcId="{EC096EE7-8BEC-4288-9FF4-8D98E48A6DB7}" destId="{B79F2371-D337-43E1-BD02-74CACE8F0E99}" srcOrd="2" destOrd="0" presId="urn:microsoft.com/office/officeart/2005/8/layout/hierarchy4"/>
    <dgm:cxn modelId="{8F5C8546-55E5-459F-9796-5B41BFDDEC3F}" type="presParOf" srcId="{B79F2371-D337-43E1-BD02-74CACE8F0E99}" destId="{85299552-96E8-4EDA-9DB0-E861E7A3AC27}" srcOrd="0" destOrd="0" presId="urn:microsoft.com/office/officeart/2005/8/layout/hierarchy4"/>
    <dgm:cxn modelId="{909217C3-13E2-43E6-B481-1CA609B28E5C}" type="presParOf" srcId="{B79F2371-D337-43E1-BD02-74CACE8F0E99}" destId="{C8C54A01-9EBC-451C-ABDC-20E7565CA9F7}" srcOrd="1" destOrd="0" presId="urn:microsoft.com/office/officeart/2005/8/layout/hierarchy4"/>
    <dgm:cxn modelId="{F1B73FE9-DAB5-4984-AC8E-E3FEB09280D7}" type="presParOf" srcId="{B79F2371-D337-43E1-BD02-74CACE8F0E99}" destId="{4494BE22-FD1B-491D-90B5-19A4B1F76511}" srcOrd="2" destOrd="0" presId="urn:microsoft.com/office/officeart/2005/8/layout/hierarchy4"/>
    <dgm:cxn modelId="{48D3250F-7FF9-48CA-9280-2CFD09F79C74}" type="presParOf" srcId="{4494BE22-FD1B-491D-90B5-19A4B1F76511}" destId="{7FBE3CF6-82C5-40DA-9731-BA30EED3930C}" srcOrd="0" destOrd="0" presId="urn:microsoft.com/office/officeart/2005/8/layout/hierarchy4"/>
    <dgm:cxn modelId="{A210F61F-752C-4DF3-8A3E-61DA47E36E2C}" type="presParOf" srcId="{7FBE3CF6-82C5-40DA-9731-BA30EED3930C}" destId="{743DDD34-D795-42A5-80C3-8E04A79DAF39}" srcOrd="0" destOrd="0" presId="urn:microsoft.com/office/officeart/2005/8/layout/hierarchy4"/>
    <dgm:cxn modelId="{53E81F4E-1945-4A06-9B0F-5423CE28E9D5}" type="presParOf" srcId="{7FBE3CF6-82C5-40DA-9731-BA30EED3930C}" destId="{F7EAB7DE-9A36-4C04-B472-C3E15376FAE6}" srcOrd="1" destOrd="0" presId="urn:microsoft.com/office/officeart/2005/8/layout/hierarchy4"/>
  </dgm:cxnLst>
  <dgm:bg>
    <a:effectLst/>
  </dgm:bg>
  <dgm:whole>
    <a:effectLst/>
  </dgm:whole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0517113-6CE8-4FE2-9A54-671EB44CA89D}">
      <dsp:nvSpPr>
        <dsp:cNvPr id="0" name=""/>
        <dsp:cNvSpPr/>
      </dsp:nvSpPr>
      <dsp:spPr>
        <a:xfrm>
          <a:off x="0" y="74"/>
          <a:ext cx="1856016" cy="454161"/>
        </a:xfrm>
        <a:prstGeom prst="roundRect">
          <a:avLst>
            <a:gd name="adj" fmla="val 10000"/>
          </a:avLst>
        </a:prstGeom>
        <a:solidFill>
          <a:srgbClr val="FFFFFF"/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101600">
            <a:schemeClr val="accent1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PROJECT</a:t>
          </a:r>
          <a:endParaRPr lang="es-ES" sz="2000" kern="1200" dirty="0"/>
        </a:p>
      </dsp:txBody>
      <dsp:txXfrm>
        <a:off x="0" y="74"/>
        <a:ext cx="1856016" cy="454161"/>
      </dsp:txXfrm>
    </dsp:sp>
    <dsp:sp modelId="{6FCE294D-ABA7-4E7F-AD70-C2A934F2236A}">
      <dsp:nvSpPr>
        <dsp:cNvPr id="0" name=""/>
        <dsp:cNvSpPr/>
      </dsp:nvSpPr>
      <dsp:spPr>
        <a:xfrm>
          <a:off x="685" y="487299"/>
          <a:ext cx="1373309" cy="454161"/>
        </a:xfrm>
        <a:prstGeom prst="roundRect">
          <a:avLst>
            <a:gd name="adj" fmla="val 10000"/>
          </a:avLst>
        </a:prstGeom>
        <a:solidFill>
          <a:srgbClr val="FFFFFF"/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101600">
            <a:schemeClr val="accent1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CLEARQUEST</a:t>
          </a:r>
          <a:endParaRPr lang="es-ES" sz="1200" kern="1200" dirty="0"/>
        </a:p>
      </dsp:txBody>
      <dsp:txXfrm>
        <a:off x="685" y="487299"/>
        <a:ext cx="1373309" cy="454161"/>
      </dsp:txXfrm>
    </dsp:sp>
    <dsp:sp modelId="{7F0D9F5B-B9BC-4AA3-8CD0-B1261DED2FFC}">
      <dsp:nvSpPr>
        <dsp:cNvPr id="0" name=""/>
        <dsp:cNvSpPr/>
      </dsp:nvSpPr>
      <dsp:spPr>
        <a:xfrm>
          <a:off x="685" y="974523"/>
          <a:ext cx="445301" cy="454161"/>
        </a:xfrm>
        <a:prstGeom prst="roundRect">
          <a:avLst>
            <a:gd name="adj" fmla="val 10000"/>
          </a:avLst>
        </a:prstGeom>
        <a:solidFill>
          <a:srgbClr val="FFFFFF"/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101600">
            <a:schemeClr val="accent1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700" kern="1200" dirty="0" smtClean="0"/>
            <a:t>BAU</a:t>
          </a:r>
          <a:endParaRPr lang="es-ES" sz="700" kern="1200" dirty="0"/>
        </a:p>
      </dsp:txBody>
      <dsp:txXfrm>
        <a:off x="685" y="974523"/>
        <a:ext cx="445301" cy="454161"/>
      </dsp:txXfrm>
    </dsp:sp>
    <dsp:sp modelId="{BB6E31DE-2544-4D97-B23C-166669D799E7}">
      <dsp:nvSpPr>
        <dsp:cNvPr id="0" name=""/>
        <dsp:cNvSpPr/>
      </dsp:nvSpPr>
      <dsp:spPr>
        <a:xfrm>
          <a:off x="464689" y="974523"/>
          <a:ext cx="445301" cy="454161"/>
        </a:xfrm>
        <a:prstGeom prst="roundRect">
          <a:avLst>
            <a:gd name="adj" fmla="val 10000"/>
          </a:avLst>
        </a:prstGeom>
        <a:solidFill>
          <a:srgbClr val="FFFFFF"/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101600">
            <a:schemeClr val="accent1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700" kern="1200" dirty="0" smtClean="0"/>
            <a:t>Set-up Project</a:t>
          </a:r>
          <a:endParaRPr lang="es-ES" sz="700" kern="1200" dirty="0"/>
        </a:p>
      </dsp:txBody>
      <dsp:txXfrm>
        <a:off x="464689" y="974523"/>
        <a:ext cx="445301" cy="454161"/>
      </dsp:txXfrm>
    </dsp:sp>
    <dsp:sp modelId="{1EA49424-CC9F-49C1-B894-4AE7D6C98F5D}">
      <dsp:nvSpPr>
        <dsp:cNvPr id="0" name=""/>
        <dsp:cNvSpPr/>
      </dsp:nvSpPr>
      <dsp:spPr>
        <a:xfrm>
          <a:off x="928694" y="974523"/>
          <a:ext cx="445301" cy="454161"/>
        </a:xfrm>
        <a:prstGeom prst="roundRect">
          <a:avLst>
            <a:gd name="adj" fmla="val 10000"/>
          </a:avLst>
        </a:prstGeom>
        <a:solidFill>
          <a:srgbClr val="FFFFFF"/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101600">
            <a:schemeClr val="accent1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700" kern="1200" dirty="0" smtClean="0"/>
            <a:t>Set-up </a:t>
          </a:r>
          <a:r>
            <a:rPr lang="es-ES" sz="700" b="1" kern="1200" dirty="0" err="1" smtClean="0"/>
            <a:t>Internal</a:t>
          </a:r>
          <a:r>
            <a:rPr lang="es-ES" sz="700" b="1" kern="1200" dirty="0" smtClean="0"/>
            <a:t> </a:t>
          </a:r>
          <a:r>
            <a:rPr lang="es-ES" sz="700" kern="1200" dirty="0" smtClean="0"/>
            <a:t>Project</a:t>
          </a:r>
          <a:endParaRPr lang="es-ES" sz="700" kern="1200" dirty="0"/>
        </a:p>
      </dsp:txBody>
      <dsp:txXfrm>
        <a:off x="928694" y="974523"/>
        <a:ext cx="445301" cy="454161"/>
      </dsp:txXfrm>
    </dsp:sp>
    <dsp:sp modelId="{85299552-96E8-4EDA-9DB0-E861E7A3AC27}">
      <dsp:nvSpPr>
        <dsp:cNvPr id="0" name=""/>
        <dsp:cNvSpPr/>
      </dsp:nvSpPr>
      <dsp:spPr>
        <a:xfrm>
          <a:off x="1411400" y="487299"/>
          <a:ext cx="445301" cy="454161"/>
        </a:xfrm>
        <a:prstGeom prst="roundRect">
          <a:avLst>
            <a:gd name="adj" fmla="val 10000"/>
          </a:avLst>
        </a:prstGeom>
        <a:solidFill>
          <a:srgbClr val="FFFFFF"/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101600">
            <a:schemeClr val="accent1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SAP</a:t>
          </a:r>
          <a:endParaRPr lang="es-ES" sz="1200" kern="1200" dirty="0"/>
        </a:p>
      </dsp:txBody>
      <dsp:txXfrm>
        <a:off x="1411400" y="487299"/>
        <a:ext cx="445301" cy="454161"/>
      </dsp:txXfrm>
    </dsp:sp>
    <dsp:sp modelId="{743DDD34-D795-42A5-80C3-8E04A79DAF39}">
      <dsp:nvSpPr>
        <dsp:cNvPr id="0" name=""/>
        <dsp:cNvSpPr/>
      </dsp:nvSpPr>
      <dsp:spPr>
        <a:xfrm>
          <a:off x="1411400" y="974523"/>
          <a:ext cx="445301" cy="454161"/>
        </a:xfrm>
        <a:prstGeom prst="roundRect">
          <a:avLst>
            <a:gd name="adj" fmla="val 10000"/>
          </a:avLst>
        </a:prstGeom>
        <a:solidFill>
          <a:srgbClr val="FFFFFF"/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101600">
            <a:schemeClr val="accent1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700" kern="1200" dirty="0" smtClean="0"/>
            <a:t>…</a:t>
          </a:r>
          <a:endParaRPr lang="es-ES" sz="700" kern="1200" dirty="0"/>
        </a:p>
      </dsp:txBody>
      <dsp:txXfrm>
        <a:off x="1411400" y="974523"/>
        <a:ext cx="445301" cy="4541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FR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7A9167-CA3F-427A-8548-B670D5D11976}" type="slidenum">
              <a:rPr lang="fr-FR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ggheadcafe.com/software/aspnet/31906099/doc-library--set-folder.aspx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techtrainingnotes.blogspot.com/2007/08/sharepoint-how-to-create-links-from.html" TargetMode="External"/><Relationship Id="rId4" Type="http://schemas.openxmlformats.org/officeDocument/2006/relationships/hyperlink" Target="http://social.technet.microsoft.com/forums/en-US/sharepointgeneral/thread/b708b4b8-700c-481f-9e63-97550dcb0be5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A9167-CA3F-427A-8548-B670D5D11976}" type="slidenum">
              <a:rPr lang="fr-FR" smtClean="0"/>
              <a:pPr/>
              <a:t>1</a:t>
            </a:fld>
            <a:endParaRPr lang="fr-F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A9167-CA3F-427A-8548-B670D5D11976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A9167-CA3F-427A-8548-B670D5D11976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A9167-CA3F-427A-8548-B670D5D11976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z="1200" b="1" dirty="0" smtClean="0"/>
              <a:t>Problema: fácil </a:t>
            </a:r>
            <a:r>
              <a:rPr lang="es-ES" sz="1200" b="1" dirty="0" err="1" smtClean="0"/>
              <a:t>atribut</a:t>
            </a:r>
            <a:r>
              <a:rPr lang="es-ES" sz="1200" b="1" dirty="0" smtClean="0"/>
              <a:t> </a:t>
            </a:r>
            <a:r>
              <a:rPr lang="es-ES" sz="1200" b="1" dirty="0" err="1" smtClean="0"/>
              <a:t>project_type</a:t>
            </a:r>
            <a:r>
              <a:rPr lang="es-ES" sz="1200" b="1" dirty="0" smtClean="0"/>
              <a:t> per a </a:t>
            </a:r>
            <a:r>
              <a:rPr lang="es-ES" sz="1200" b="1" dirty="0" err="1" smtClean="0"/>
              <a:t>doc</a:t>
            </a:r>
            <a:r>
              <a:rPr lang="es-ES" sz="1200" b="1" dirty="0" smtClean="0"/>
              <a:t>, pero per </a:t>
            </a:r>
            <a:r>
              <a:rPr lang="es-ES" sz="1200" b="1" dirty="0" err="1" smtClean="0"/>
              <a:t>defecte</a:t>
            </a:r>
            <a:r>
              <a:rPr lang="es-ES" sz="1200" b="1" dirty="0" smtClean="0"/>
              <a:t> no es </a:t>
            </a:r>
            <a:r>
              <a:rPr lang="es-ES" sz="1200" b="1" dirty="0" err="1" smtClean="0"/>
              <a:t>pot</a:t>
            </a:r>
            <a:r>
              <a:rPr lang="es-ES" sz="1200" b="1" dirty="0" smtClean="0"/>
              <a:t> </a:t>
            </a:r>
            <a:r>
              <a:rPr lang="es-ES" sz="1200" b="1" dirty="0" err="1" smtClean="0"/>
              <a:t>fer</a:t>
            </a:r>
            <a:r>
              <a:rPr lang="es-ES" sz="1200" b="1" dirty="0" smtClean="0"/>
              <a:t> per a Folders, </a:t>
            </a:r>
            <a:r>
              <a:rPr lang="es-ES" sz="1200" b="1" dirty="0" err="1" smtClean="0"/>
              <a:t>s’ha</a:t>
            </a:r>
            <a:r>
              <a:rPr lang="es-ES" sz="1200" b="1" dirty="0" smtClean="0"/>
              <a:t> de </a:t>
            </a:r>
            <a:r>
              <a:rPr lang="es-ES" sz="1200" b="1" dirty="0" err="1" smtClean="0"/>
              <a:t>personalitzar</a:t>
            </a:r>
            <a:r>
              <a:rPr lang="es-ES" sz="1200" b="1" dirty="0" smtClean="0"/>
              <a:t>. Mirar: </a:t>
            </a:r>
            <a:r>
              <a:rPr lang="es-ES" sz="1200" b="1" dirty="0" smtClean="0">
                <a:hlinkClick r:id="rId3"/>
              </a:rPr>
              <a:t>http://www.eggheadcafe.com/software/aspnet/31906099/doc-library--set-folder.aspx</a:t>
            </a:r>
            <a:endParaRPr lang="es-ES" sz="1200" b="1" dirty="0" smtClean="0"/>
          </a:p>
          <a:p>
            <a:r>
              <a:rPr lang="es-ES" sz="1200" b="1" dirty="0" smtClean="0">
                <a:hlinkClick r:id="rId4"/>
              </a:rPr>
              <a:t>http://social.technet.microsoft.com/forums/en-US/sharepointgeneral/thread/b708b4b8-700c-481f-9e63-97550dcb0be5</a:t>
            </a:r>
            <a:endParaRPr lang="es-ES" sz="1200" b="1" dirty="0" smtClean="0"/>
          </a:p>
          <a:p>
            <a:r>
              <a:rPr lang="es-ES" sz="1200" b="1" dirty="0" smtClean="0">
                <a:hlinkClick r:id="rId5"/>
              </a:rPr>
              <a:t>http://techtrainingnotes.blogspot.com/2007/08/sharepoint-how-to-create-links-from.html</a:t>
            </a:r>
            <a:endParaRPr lang="es-ES" sz="1200" b="1" dirty="0" smtClean="0"/>
          </a:p>
          <a:p>
            <a:endParaRPr lang="es-ES" sz="1200" b="1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dirty="0" smtClean="0"/>
              <a:t>FALTA: CREAR TEMPLATES COMUNS PER A TENIRLOS JA PASAR-HO JA ALS GRUPS</a:t>
            </a:r>
          </a:p>
          <a:p>
            <a:endParaRPr lang="es-ES" sz="1200" b="1" dirty="0" smtClean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A9167-CA3F-427A-8548-B670D5D11976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A9167-CA3F-427A-8548-B670D5D11976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A9167-CA3F-427A-8548-B670D5D11976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A9167-CA3F-427A-8548-B670D5D11976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A9167-CA3F-427A-8548-B670D5D11976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A9167-CA3F-427A-8548-B670D5D11976}" type="slidenum">
              <a:rPr lang="fr-FR" smtClean="0"/>
              <a:pPr/>
              <a:t>18</a:t>
            </a:fld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A9167-CA3F-427A-8548-B670D5D11976}" type="slidenum">
              <a:rPr lang="fr-FR" smtClean="0"/>
              <a:pPr/>
              <a:t>19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A9167-CA3F-427A-8548-B670D5D11976}" type="slidenum">
              <a:rPr lang="fr-FR" smtClean="0"/>
              <a:pPr/>
              <a:t>2</a:t>
            </a:fld>
            <a:endParaRPr lang="fr-FR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A9167-CA3F-427A-8548-B670D5D11976}" type="slidenum">
              <a:rPr lang="fr-FR" smtClean="0"/>
              <a:pPr/>
              <a:t>20</a:t>
            </a:fld>
            <a:endParaRPr 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A9167-CA3F-427A-8548-B670D5D11976}" type="slidenum">
              <a:rPr lang="fr-FR" smtClean="0"/>
              <a:pPr/>
              <a:t>21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A9167-CA3F-427A-8548-B670D5D11976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A9167-CA3F-427A-8548-B670D5D11976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A9167-CA3F-427A-8548-B670D5D11976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A9167-CA3F-427A-8548-B670D5D11976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!!CONFIRMAR PARA THIRDPARTY, LA ANTIGUA</a:t>
            </a:r>
            <a:r>
              <a:rPr lang="es-ES" baseline="0" dirty="0" smtClean="0"/>
              <a:t> NOMENCLATURA !!</a:t>
            </a:r>
          </a:p>
          <a:p>
            <a:r>
              <a:rPr lang="es-ES" baseline="0" dirty="0" smtClean="0"/>
              <a:t>- LINK PARA LAS ENTITIES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A9167-CA3F-427A-8548-B670D5D11976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- DP:</a:t>
            </a:r>
            <a:r>
              <a:rPr lang="es-ES" baseline="0" dirty="0" smtClean="0"/>
              <a:t> mirar si hay que añadirlo también en WDP o ponerlo solo ahí.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A9167-CA3F-427A-8548-B670D5D11976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A9167-CA3F-427A-8548-B670D5D11976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34"/>
          <p:cNvSpPr>
            <a:spLocks noChangeAspect="1"/>
          </p:cNvSpPr>
          <p:nvPr userDrawn="1"/>
        </p:nvSpPr>
        <p:spPr bwMode="gray">
          <a:xfrm>
            <a:off x="228600" y="76200"/>
            <a:ext cx="6450013" cy="5168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79"/>
              </a:cxn>
              <a:cxn ang="0">
                <a:pos x="486" y="3279"/>
              </a:cxn>
              <a:cxn ang="0">
                <a:pos x="3000" y="0"/>
              </a:cxn>
              <a:cxn ang="0">
                <a:pos x="0" y="0"/>
              </a:cxn>
            </a:cxnLst>
            <a:rect l="0" t="0" r="r" b="b"/>
            <a:pathLst>
              <a:path w="3000" h="3279">
                <a:moveTo>
                  <a:pt x="0" y="0"/>
                </a:moveTo>
                <a:lnTo>
                  <a:pt x="0" y="3279"/>
                </a:lnTo>
                <a:lnTo>
                  <a:pt x="486" y="3279"/>
                </a:lnTo>
                <a:lnTo>
                  <a:pt x="300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 cstate="print"/>
            <a:stretch>
              <a:fillRect/>
            </a:stretch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a typeface="ＭＳ Ｐゴシック" pitchFamily="26" charset="-128"/>
            </a:endParaRPr>
          </a:p>
        </p:txBody>
      </p:sp>
      <p:sp>
        <p:nvSpPr>
          <p:cNvPr id="17" name="Freeform 32"/>
          <p:cNvSpPr>
            <a:spLocks/>
          </p:cNvSpPr>
          <p:nvPr userDrawn="1"/>
        </p:nvSpPr>
        <p:spPr bwMode="gray">
          <a:xfrm>
            <a:off x="3260725" y="228600"/>
            <a:ext cx="1905000" cy="1995488"/>
          </a:xfrm>
          <a:custGeom>
            <a:avLst/>
            <a:gdLst>
              <a:gd name="T0" fmla="*/ 228 w 1158"/>
              <a:gd name="T1" fmla="*/ 1212 h 1212"/>
              <a:gd name="T2" fmla="*/ 1158 w 1158"/>
              <a:gd name="T3" fmla="*/ 0 h 1212"/>
              <a:gd name="T4" fmla="*/ 930 w 1158"/>
              <a:gd name="T5" fmla="*/ 0 h 1212"/>
              <a:gd name="T6" fmla="*/ 0 w 1158"/>
              <a:gd name="T7" fmla="*/ 1212 h 1212"/>
              <a:gd name="T8" fmla="*/ 228 w 1158"/>
              <a:gd name="T9" fmla="*/ 1212 h 12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8"/>
              <a:gd name="T16" fmla="*/ 0 h 1212"/>
              <a:gd name="T17" fmla="*/ 1158 w 1158"/>
              <a:gd name="T18" fmla="*/ 1212 h 12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8" h="1212">
                <a:moveTo>
                  <a:pt x="228" y="1212"/>
                </a:moveTo>
                <a:lnTo>
                  <a:pt x="1158" y="0"/>
                </a:lnTo>
                <a:lnTo>
                  <a:pt x="930" y="0"/>
                </a:lnTo>
                <a:lnTo>
                  <a:pt x="0" y="1212"/>
                </a:lnTo>
                <a:lnTo>
                  <a:pt x="228" y="1212"/>
                </a:lnTo>
                <a:close/>
              </a:path>
            </a:pathLst>
          </a:custGeom>
          <a:solidFill>
            <a:srgbClr val="F0412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a typeface="ＭＳ Ｐゴシック" pitchFamily="26" charset="-128"/>
            </a:endParaRPr>
          </a:p>
        </p:txBody>
      </p:sp>
      <p:sp>
        <p:nvSpPr>
          <p:cNvPr id="18" name="Rectangle 3"/>
          <p:cNvSpPr>
            <a:spLocks noChangeArrowheads="1"/>
          </p:cNvSpPr>
          <p:nvPr userDrawn="1"/>
        </p:nvSpPr>
        <p:spPr bwMode="gray">
          <a:xfrm>
            <a:off x="0" y="0"/>
            <a:ext cx="2286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pitchFamily="26" charset="-128"/>
            </a:endParaRPr>
          </a:p>
        </p:txBody>
      </p:sp>
      <p:sp>
        <p:nvSpPr>
          <p:cNvPr id="19" name="Rectangle 4"/>
          <p:cNvSpPr>
            <a:spLocks noChangeArrowheads="1"/>
          </p:cNvSpPr>
          <p:nvPr userDrawn="1"/>
        </p:nvSpPr>
        <p:spPr bwMode="gray">
          <a:xfrm>
            <a:off x="8915400" y="0"/>
            <a:ext cx="2286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pitchFamily="26" charset="-128"/>
            </a:endParaRPr>
          </a:p>
        </p:txBody>
      </p:sp>
      <p:sp>
        <p:nvSpPr>
          <p:cNvPr id="20" name="Rectangle 5"/>
          <p:cNvSpPr>
            <a:spLocks noChangeArrowheads="1"/>
          </p:cNvSpPr>
          <p:nvPr userDrawn="1"/>
        </p:nvSpPr>
        <p:spPr bwMode="gray">
          <a:xfrm>
            <a:off x="0" y="0"/>
            <a:ext cx="9144000" cy="228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pitchFamily="26" charset="-128"/>
            </a:endParaRPr>
          </a:p>
        </p:txBody>
      </p:sp>
      <p:sp>
        <p:nvSpPr>
          <p:cNvPr id="21" name="Text Box 52"/>
          <p:cNvSpPr txBox="1">
            <a:spLocks noChangeArrowheads="1"/>
          </p:cNvSpPr>
          <p:nvPr userDrawn="1"/>
        </p:nvSpPr>
        <p:spPr bwMode="auto">
          <a:xfrm>
            <a:off x="5078413" y="5892800"/>
            <a:ext cx="4294187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defRPr/>
            </a:pPr>
            <a:endParaRPr lang="en-US">
              <a:ea typeface="ＭＳ Ｐゴシック" pitchFamily="26" charset="-128"/>
            </a:endParaRPr>
          </a:p>
        </p:txBody>
      </p:sp>
      <p:sp>
        <p:nvSpPr>
          <p:cNvPr id="22" name="Rectangle 53"/>
          <p:cNvSpPr>
            <a:spLocks noChangeArrowheads="1"/>
          </p:cNvSpPr>
          <p:nvPr userDrawn="1"/>
        </p:nvSpPr>
        <p:spPr bwMode="gray">
          <a:xfrm>
            <a:off x="5459413" y="5816600"/>
            <a:ext cx="4294187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  <a:defRPr/>
            </a:pPr>
            <a:endParaRPr lang="en-US" sz="3300" b="1">
              <a:solidFill>
                <a:srgbClr val="103184"/>
              </a:solidFill>
              <a:ea typeface="ＭＳ Ｐゴシック" pitchFamily="26" charset="-128"/>
            </a:endParaRPr>
          </a:p>
        </p:txBody>
      </p:sp>
      <p:sp>
        <p:nvSpPr>
          <p:cNvPr id="23" name="Rectangle 54"/>
          <p:cNvSpPr>
            <a:spLocks noChangeArrowheads="1"/>
          </p:cNvSpPr>
          <p:nvPr userDrawn="1"/>
        </p:nvSpPr>
        <p:spPr bwMode="auto">
          <a:xfrm>
            <a:off x="9220200" y="5765800"/>
            <a:ext cx="4572000" cy="1092200"/>
          </a:xfrm>
          <a:prstGeom prst="rect">
            <a:avLst/>
          </a:prstGeom>
          <a:solidFill>
            <a:srgbClr val="FA961E"/>
          </a:solidFill>
          <a:ln w="9525">
            <a:solidFill>
              <a:srgbClr val="91C8EB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fr-FR" sz="900">
                <a:solidFill>
                  <a:srgbClr val="000000"/>
                </a:solidFill>
                <a:ea typeface="ＭＳ Ｐゴシック" pitchFamily="26" charset="-128"/>
              </a:rPr>
              <a:t>Encombrement maximum du logotype depuis le bord inférieur droit de la page</a:t>
            </a:r>
            <a:br>
              <a:rPr lang="fr-FR" sz="900">
                <a:solidFill>
                  <a:srgbClr val="000000"/>
                </a:solidFill>
                <a:ea typeface="ＭＳ Ｐゴシック" pitchFamily="26" charset="-128"/>
              </a:rPr>
            </a:br>
            <a:r>
              <a:rPr lang="fr-FR" sz="900">
                <a:solidFill>
                  <a:srgbClr val="000000"/>
                </a:solidFill>
                <a:ea typeface="ＭＳ Ｐゴシック" pitchFamily="26" charset="-128"/>
              </a:rPr>
              <a:t>(logo placé à 1/3X du bord; X = logotype)</a:t>
            </a:r>
          </a:p>
          <a:p>
            <a:pPr algn="ctr">
              <a:defRPr/>
            </a:pPr>
            <a:endParaRPr lang="fr-FR" sz="900">
              <a:solidFill>
                <a:srgbClr val="000000"/>
              </a:solidFill>
              <a:ea typeface="ＭＳ Ｐゴシック" pitchFamily="26" charset="-128"/>
            </a:endParaRPr>
          </a:p>
        </p:txBody>
      </p:sp>
      <p:sp>
        <p:nvSpPr>
          <p:cNvPr id="24" name="Freeform 33"/>
          <p:cNvSpPr>
            <a:spLocks/>
          </p:cNvSpPr>
          <p:nvPr userDrawn="1"/>
        </p:nvSpPr>
        <p:spPr bwMode="gray">
          <a:xfrm>
            <a:off x="1027113" y="228600"/>
            <a:ext cx="7888287" cy="5372100"/>
          </a:xfrm>
          <a:custGeom>
            <a:avLst/>
            <a:gdLst>
              <a:gd name="T0" fmla="*/ 0 w 4793"/>
              <a:gd name="T1" fmla="*/ 3279 h 3279"/>
              <a:gd name="T2" fmla="*/ 2515 w 4793"/>
              <a:gd name="T3" fmla="*/ 0 h 3279"/>
              <a:gd name="T4" fmla="*/ 4793 w 4793"/>
              <a:gd name="T5" fmla="*/ 0 h 3279"/>
              <a:gd name="T6" fmla="*/ 4793 w 4793"/>
              <a:gd name="T7" fmla="*/ 3279 h 3279"/>
              <a:gd name="T8" fmla="*/ 0 w 4793"/>
              <a:gd name="T9" fmla="*/ 3279 h 32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93"/>
              <a:gd name="T16" fmla="*/ 0 h 3279"/>
              <a:gd name="T17" fmla="*/ 4793 w 4793"/>
              <a:gd name="T18" fmla="*/ 3279 h 32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93" h="3279">
                <a:moveTo>
                  <a:pt x="0" y="3279"/>
                </a:moveTo>
                <a:lnTo>
                  <a:pt x="2515" y="0"/>
                </a:lnTo>
                <a:lnTo>
                  <a:pt x="4793" y="0"/>
                </a:lnTo>
                <a:lnTo>
                  <a:pt x="4793" y="3279"/>
                </a:lnTo>
                <a:lnTo>
                  <a:pt x="0" y="3279"/>
                </a:lnTo>
                <a:close/>
              </a:path>
            </a:pathLst>
          </a:custGeom>
          <a:solidFill>
            <a:srgbClr val="4B91C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a typeface="ＭＳ Ｐゴシック" pitchFamily="26" charset="-128"/>
            </a:endParaRPr>
          </a:p>
        </p:txBody>
      </p:sp>
      <p:sp>
        <p:nvSpPr>
          <p:cNvPr id="25" name="Rectangle 6"/>
          <p:cNvSpPr>
            <a:spLocks noChangeArrowheads="1"/>
          </p:cNvSpPr>
          <p:nvPr userDrawn="1"/>
        </p:nvSpPr>
        <p:spPr bwMode="gray">
          <a:xfrm>
            <a:off x="0" y="5105400"/>
            <a:ext cx="9067800" cy="1752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pitchFamily="26" charset="-128"/>
            </a:endParaRPr>
          </a:p>
        </p:txBody>
      </p:sp>
      <p:sp>
        <p:nvSpPr>
          <p:cNvPr id="26" name="Rectangle 47"/>
          <p:cNvSpPr>
            <a:spLocks noChangeArrowheads="1"/>
          </p:cNvSpPr>
          <p:nvPr userDrawn="1"/>
        </p:nvSpPr>
        <p:spPr bwMode="gray">
          <a:xfrm>
            <a:off x="228600" y="65151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fld id="{34FF693B-B1C3-4D90-9E2C-F3529B715130}" type="slidenum">
              <a:rPr lang="fr-FR" sz="1000">
                <a:solidFill>
                  <a:srgbClr val="103184"/>
                </a:solidFill>
                <a:ea typeface="ＭＳ Ｐゴシック" pitchFamily="26" charset="-128"/>
              </a:rPr>
              <a:pPr>
                <a:defRPr/>
              </a:pPr>
              <a:t>‹#›</a:t>
            </a:fld>
            <a:endParaRPr lang="fr-FR" sz="1000">
              <a:solidFill>
                <a:srgbClr val="103184"/>
              </a:solidFill>
              <a:ea typeface="ＭＳ Ｐゴシック" pitchFamily="26" charset="-128"/>
            </a:endParaRPr>
          </a:p>
        </p:txBody>
      </p:sp>
      <p:pic>
        <p:nvPicPr>
          <p:cNvPr id="7229" name="Picture 56" descr="gr_solu_rgb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72313" y="5930900"/>
            <a:ext cx="1803400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EB1A3B8-DD59-43AD-A816-9E5AB3C429A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12/03/2010 - AXA GS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19900" y="228600"/>
            <a:ext cx="2095500" cy="5867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6134100" cy="5867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613C4C-F499-4A98-8F9F-2502E63B01C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12/03/2010 - AXA GS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43" name="Rectangle 19"/>
          <p:cNvSpPr>
            <a:spLocks noChangeArrowheads="1"/>
          </p:cNvSpPr>
          <p:nvPr userDrawn="1"/>
        </p:nvSpPr>
        <p:spPr bwMode="hidden">
          <a:xfrm>
            <a:off x="250825" y="2781300"/>
            <a:ext cx="8642350" cy="172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gray">
          <a:xfrm>
            <a:off x="0" y="114300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522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719263"/>
            <a:ext cx="6326187" cy="1981200"/>
          </a:xfrm>
          <a:solidFill>
            <a:srgbClr val="FFFFFF"/>
          </a:solidFill>
        </p:spPr>
        <p:txBody>
          <a:bodyPr anchor="b"/>
          <a:lstStyle>
            <a:lvl1pPr>
              <a:defRPr sz="4000"/>
            </a:lvl1pPr>
          </a:lstStyle>
          <a:p>
            <a:r>
              <a:rPr lang="fr-FR"/>
              <a:t>Cliquez pour modifier le style du titre du masque</a:t>
            </a: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gray">
          <a:xfrm>
            <a:off x="0" y="0"/>
            <a:ext cx="9144000" cy="228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5223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770313"/>
            <a:ext cx="6326187" cy="1219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000"/>
            </a:lvl1pPr>
          </a:lstStyle>
          <a:p>
            <a:r>
              <a:rPr lang="fr-FR"/>
              <a:t>Cliquez pour modifier le style des sous-titres du masque </a:t>
            </a:r>
          </a:p>
        </p:txBody>
      </p:sp>
      <p:sp>
        <p:nvSpPr>
          <p:cNvPr id="1047" name="Freeform 23"/>
          <p:cNvSpPr>
            <a:spLocks/>
          </p:cNvSpPr>
          <p:nvPr userDrawn="1"/>
        </p:nvSpPr>
        <p:spPr bwMode="white">
          <a:xfrm>
            <a:off x="228600" y="195263"/>
            <a:ext cx="7599363" cy="947737"/>
          </a:xfrm>
          <a:custGeom>
            <a:avLst/>
            <a:gdLst>
              <a:gd name="T0" fmla="*/ 0 w 4619"/>
              <a:gd name="T1" fmla="*/ 0 h 574"/>
              <a:gd name="T2" fmla="*/ 0 w 4619"/>
              <a:gd name="T3" fmla="*/ 947737 h 574"/>
              <a:gd name="T4" fmla="*/ 6891910 w 4619"/>
              <a:gd name="T5" fmla="*/ 947737 h 574"/>
              <a:gd name="T6" fmla="*/ 7599363 w 4619"/>
              <a:gd name="T7" fmla="*/ 0 h 574"/>
              <a:gd name="T8" fmla="*/ 0 w 4619"/>
              <a:gd name="T9" fmla="*/ 0 h 5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19"/>
              <a:gd name="T16" fmla="*/ 0 h 574"/>
              <a:gd name="T17" fmla="*/ 4619 w 4619"/>
              <a:gd name="T18" fmla="*/ 574 h 57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19" h="574">
                <a:moveTo>
                  <a:pt x="0" y="0"/>
                </a:moveTo>
                <a:lnTo>
                  <a:pt x="0" y="574"/>
                </a:lnTo>
                <a:lnTo>
                  <a:pt x="4189" y="574"/>
                </a:lnTo>
                <a:lnTo>
                  <a:pt x="461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045" name="Freeform 21"/>
          <p:cNvSpPr>
            <a:spLocks/>
          </p:cNvSpPr>
          <p:nvPr userDrawn="1"/>
        </p:nvSpPr>
        <p:spPr bwMode="white">
          <a:xfrm>
            <a:off x="7124700" y="195263"/>
            <a:ext cx="1790700" cy="947737"/>
          </a:xfrm>
          <a:custGeom>
            <a:avLst/>
            <a:gdLst>
              <a:gd name="T0" fmla="*/ 706076 w 1088"/>
              <a:gd name="T1" fmla="*/ 0 h 574"/>
              <a:gd name="T2" fmla="*/ 0 w 1088"/>
              <a:gd name="T3" fmla="*/ 947737 h 574"/>
              <a:gd name="T4" fmla="*/ 1790700 w 1088"/>
              <a:gd name="T5" fmla="*/ 947737 h 574"/>
              <a:gd name="T6" fmla="*/ 1790700 w 1088"/>
              <a:gd name="T7" fmla="*/ 0 h 574"/>
              <a:gd name="T8" fmla="*/ 706076 w 1088"/>
              <a:gd name="T9" fmla="*/ 0 h 5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8"/>
              <a:gd name="T16" fmla="*/ 0 h 574"/>
              <a:gd name="T17" fmla="*/ 1088 w 1088"/>
              <a:gd name="T18" fmla="*/ 574 h 57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8" h="574">
                <a:moveTo>
                  <a:pt x="429" y="0"/>
                </a:moveTo>
                <a:lnTo>
                  <a:pt x="0" y="574"/>
                </a:lnTo>
                <a:lnTo>
                  <a:pt x="1088" y="574"/>
                </a:lnTo>
                <a:lnTo>
                  <a:pt x="1088" y="0"/>
                </a:lnTo>
                <a:lnTo>
                  <a:pt x="429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049" name="Freeform 25"/>
          <p:cNvSpPr>
            <a:spLocks/>
          </p:cNvSpPr>
          <p:nvPr userDrawn="1"/>
        </p:nvSpPr>
        <p:spPr bwMode="white">
          <a:xfrm>
            <a:off x="7019925" y="195263"/>
            <a:ext cx="903288" cy="947737"/>
          </a:xfrm>
          <a:custGeom>
            <a:avLst/>
            <a:gdLst>
              <a:gd name="T0" fmla="*/ 107 w 547"/>
              <a:gd name="T1" fmla="*/ 574 h 574"/>
              <a:gd name="T2" fmla="*/ 547 w 547"/>
              <a:gd name="T3" fmla="*/ 0 h 574"/>
              <a:gd name="T4" fmla="*/ 438 w 547"/>
              <a:gd name="T5" fmla="*/ 0 h 574"/>
              <a:gd name="T6" fmla="*/ 0 w 547"/>
              <a:gd name="T7" fmla="*/ 574 h 574"/>
              <a:gd name="T8" fmla="*/ 107 w 547"/>
              <a:gd name="T9" fmla="*/ 574 h 5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47"/>
              <a:gd name="T16" fmla="*/ 0 h 574"/>
              <a:gd name="T17" fmla="*/ 547 w 547"/>
              <a:gd name="T18" fmla="*/ 574 h 57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47" h="574">
                <a:moveTo>
                  <a:pt x="107" y="574"/>
                </a:moveTo>
                <a:lnTo>
                  <a:pt x="547" y="0"/>
                </a:lnTo>
                <a:lnTo>
                  <a:pt x="438" y="0"/>
                </a:lnTo>
                <a:lnTo>
                  <a:pt x="0" y="574"/>
                </a:lnTo>
                <a:lnTo>
                  <a:pt x="107" y="574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0BEE5CFB-40EF-419F-A502-3BDBBC7D79D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12/03/2010 - AXA GS</a:t>
            </a:r>
          </a:p>
        </p:txBody>
      </p:sp>
      <p:sp>
        <p:nvSpPr>
          <p:cNvPr id="2" name="Rectangle 13"/>
          <p:cNvSpPr>
            <a:spLocks noChangeArrowheads="1"/>
          </p:cNvSpPr>
          <p:nvPr userDrawn="1"/>
        </p:nvSpPr>
        <p:spPr bwMode="gray">
          <a:xfrm>
            <a:off x="0" y="0"/>
            <a:ext cx="9144000" cy="228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pic>
        <p:nvPicPr>
          <p:cNvPr id="52248" name="Picture 24" descr="logo-AXA-page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4388" y="6224588"/>
            <a:ext cx="1979612" cy="633412"/>
          </a:xfrm>
          <a:prstGeom prst="rect">
            <a:avLst/>
          </a:prstGeom>
          <a:noFill/>
        </p:spPr>
      </p:pic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C7CC0F2-B077-45B6-962D-F5B8AF03685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12/03/2010 - AXA GS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016C98A-1BDB-4EDE-BC4F-91126FE8CFA8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12/03/2010 - AXA GS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33400" y="1341438"/>
            <a:ext cx="4114800" cy="4754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800600" y="1341438"/>
            <a:ext cx="4114800" cy="4754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F1B6CDB-640F-476E-827A-5E117DE4585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12/03/2010 - AXA GS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C3533FE-5FBD-443D-97BE-681CAF170AA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12/03/2010 - AXA GS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C884C9E-FD6A-42E3-8270-084451DD8A5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12/03/2010 - AXA GS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54C28E2-F5E0-4F87-B9BA-2DE875196758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12/03/2010 - AXA GS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ED676B9-0592-4DF3-BD8F-7C8780F7E2E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12/03/2010 - AXA GS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F70F49C-868B-4F94-8227-5E441EEB3D1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12/03/2010 - AXA GS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883257-752D-47AD-B02A-37C7E21DD0A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12/03/2010 - AXA GS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C69AF1-99BD-4AB0-B8F6-5731EB90FC89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12/03/2010 - AXA GS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19900" y="228600"/>
            <a:ext cx="2095500" cy="5867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6134100" cy="5867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8865AE9-5A64-4877-98F4-01D14EF525A8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12/03/2010 - AXA GS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5601AB4-A17B-4C85-BE98-04D25F5FC83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12/03/2010 - AXA GS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33400" y="1341438"/>
            <a:ext cx="4114800" cy="4754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800600" y="1341438"/>
            <a:ext cx="4114800" cy="4754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A43C997-8C34-4ACF-B453-20ECCFC56E39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12/03/2010 - AXA GS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ABD298D-E13D-48C9-97E1-FE2D2FE1892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12/03/2010 - AXA GS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6CBF148-BFD5-4275-BC06-F85CD27D59F8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12/03/2010 - AXA GS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6F3DF57-5F64-423F-9ABE-63D8CD57040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12/03/2010 - AXA GS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009BA5-71D8-453E-B34E-8AA48070B6F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12/03/2010 - AXA GS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3235EFD-F009-4AA6-A14E-D024262B2688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12/03/2010 - AXA GS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Rectangle 14"/>
          <p:cNvSpPr>
            <a:spLocks noChangeArrowheads="1"/>
          </p:cNvSpPr>
          <p:nvPr userDrawn="1"/>
        </p:nvSpPr>
        <p:spPr bwMode="gray">
          <a:xfrm>
            <a:off x="0" y="1143000"/>
            <a:ext cx="9144000" cy="5715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1047" name="Freeform 23"/>
          <p:cNvSpPr>
            <a:spLocks/>
          </p:cNvSpPr>
          <p:nvPr/>
        </p:nvSpPr>
        <p:spPr bwMode="white">
          <a:xfrm>
            <a:off x="228600" y="195263"/>
            <a:ext cx="7599363" cy="947737"/>
          </a:xfrm>
          <a:custGeom>
            <a:avLst/>
            <a:gdLst>
              <a:gd name="T0" fmla="*/ 0 w 4619"/>
              <a:gd name="T1" fmla="*/ 0 h 574"/>
              <a:gd name="T2" fmla="*/ 0 w 4619"/>
              <a:gd name="T3" fmla="*/ 947737 h 574"/>
              <a:gd name="T4" fmla="*/ 6891910 w 4619"/>
              <a:gd name="T5" fmla="*/ 947737 h 574"/>
              <a:gd name="T6" fmla="*/ 7599363 w 4619"/>
              <a:gd name="T7" fmla="*/ 0 h 574"/>
              <a:gd name="T8" fmla="*/ 0 w 4619"/>
              <a:gd name="T9" fmla="*/ 0 h 5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19"/>
              <a:gd name="T16" fmla="*/ 0 h 574"/>
              <a:gd name="T17" fmla="*/ 4619 w 4619"/>
              <a:gd name="T18" fmla="*/ 574 h 57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19" h="574">
                <a:moveTo>
                  <a:pt x="0" y="0"/>
                </a:moveTo>
                <a:lnTo>
                  <a:pt x="0" y="574"/>
                </a:lnTo>
                <a:lnTo>
                  <a:pt x="4189" y="574"/>
                </a:lnTo>
                <a:lnTo>
                  <a:pt x="461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045" name="Freeform 21"/>
          <p:cNvSpPr>
            <a:spLocks/>
          </p:cNvSpPr>
          <p:nvPr/>
        </p:nvSpPr>
        <p:spPr bwMode="white">
          <a:xfrm>
            <a:off x="7124700" y="195263"/>
            <a:ext cx="1790700" cy="947737"/>
          </a:xfrm>
          <a:custGeom>
            <a:avLst/>
            <a:gdLst>
              <a:gd name="T0" fmla="*/ 706076 w 1088"/>
              <a:gd name="T1" fmla="*/ 0 h 574"/>
              <a:gd name="T2" fmla="*/ 0 w 1088"/>
              <a:gd name="T3" fmla="*/ 947737 h 574"/>
              <a:gd name="T4" fmla="*/ 1790700 w 1088"/>
              <a:gd name="T5" fmla="*/ 947737 h 574"/>
              <a:gd name="T6" fmla="*/ 1790700 w 1088"/>
              <a:gd name="T7" fmla="*/ 0 h 574"/>
              <a:gd name="T8" fmla="*/ 706076 w 1088"/>
              <a:gd name="T9" fmla="*/ 0 h 5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8"/>
              <a:gd name="T16" fmla="*/ 0 h 574"/>
              <a:gd name="T17" fmla="*/ 1088 w 1088"/>
              <a:gd name="T18" fmla="*/ 574 h 57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8" h="574">
                <a:moveTo>
                  <a:pt x="429" y="0"/>
                </a:moveTo>
                <a:lnTo>
                  <a:pt x="0" y="574"/>
                </a:lnTo>
                <a:lnTo>
                  <a:pt x="1088" y="574"/>
                </a:lnTo>
                <a:lnTo>
                  <a:pt x="1088" y="0"/>
                </a:lnTo>
                <a:lnTo>
                  <a:pt x="429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049" name="Freeform 25"/>
          <p:cNvSpPr>
            <a:spLocks/>
          </p:cNvSpPr>
          <p:nvPr/>
        </p:nvSpPr>
        <p:spPr bwMode="gray">
          <a:xfrm>
            <a:off x="7019925" y="195263"/>
            <a:ext cx="903288" cy="947737"/>
          </a:xfrm>
          <a:custGeom>
            <a:avLst/>
            <a:gdLst/>
            <a:ahLst/>
            <a:cxnLst>
              <a:cxn ang="0">
                <a:pos x="107" y="574"/>
              </a:cxn>
              <a:cxn ang="0">
                <a:pos x="547" y="0"/>
              </a:cxn>
              <a:cxn ang="0">
                <a:pos x="438" y="0"/>
              </a:cxn>
              <a:cxn ang="0">
                <a:pos x="0" y="574"/>
              </a:cxn>
              <a:cxn ang="0">
                <a:pos x="107" y="574"/>
              </a:cxn>
            </a:cxnLst>
            <a:rect l="0" t="0" r="r" b="b"/>
            <a:pathLst>
              <a:path w="547" h="574">
                <a:moveTo>
                  <a:pt x="107" y="574"/>
                </a:moveTo>
                <a:lnTo>
                  <a:pt x="547" y="0"/>
                </a:lnTo>
                <a:lnTo>
                  <a:pt x="438" y="0"/>
                </a:lnTo>
                <a:lnTo>
                  <a:pt x="0" y="574"/>
                </a:lnTo>
                <a:lnTo>
                  <a:pt x="107" y="574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33400" y="228600"/>
            <a:ext cx="64674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228600" y="65151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7B48CF16-FDA2-4DDF-AC35-5CE6921EFBD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gray">
          <a:xfrm>
            <a:off x="0" y="0"/>
            <a:ext cx="9144000" cy="228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6153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33400" y="1341438"/>
            <a:ext cx="8382000" cy="47545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533400" y="6515100"/>
            <a:ext cx="6553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fr-FR"/>
              <a:t>12/03/2010 - AXA GS</a:t>
            </a:r>
          </a:p>
        </p:txBody>
      </p:sp>
      <p:pic>
        <p:nvPicPr>
          <p:cNvPr id="6159" name="Picture 15" descr="logo-AXA-page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164388" y="6224588"/>
            <a:ext cx="1979612" cy="63341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pitchFamily="-64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pitchFamily="-64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pitchFamily="-64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pitchFamily="-64" charset="-128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pitchFamily="-64" charset="-128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pitchFamily="-64" charset="-128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pitchFamily="-64" charset="-128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pitchFamily="-64" charset="-128"/>
        </a:defRPr>
      </a:lvl9pPr>
    </p:titleStyle>
    <p:bodyStyle>
      <a:lvl1pPr marL="287338" indent="-287338" algn="l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  <a:ea typeface="+mn-ea"/>
          <a:cs typeface="+mn-cs"/>
        </a:defRPr>
      </a:lvl1pPr>
      <a:lvl2pPr marL="541338" indent="-252413" algn="l" rtl="0" eaLnBrk="0" fontAlgn="base" hangingPunct="0">
        <a:spcBef>
          <a:spcPct val="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l"/>
        <a:defRPr sz="1700">
          <a:solidFill>
            <a:schemeClr val="tx1"/>
          </a:solidFill>
          <a:latin typeface="+mn-lt"/>
        </a:defRPr>
      </a:lvl2pPr>
      <a:lvl3pPr marL="790575" indent="-250825" algn="l" defTabSz="935038" rtl="0" eaLnBrk="0" fontAlgn="base" hangingPunct="0">
        <a:spcBef>
          <a:spcPct val="0"/>
        </a:spcBef>
        <a:spcAft>
          <a:spcPct val="0"/>
        </a:spcAft>
        <a:buClr>
          <a:schemeClr val="hlink"/>
        </a:buClr>
        <a:buSzPct val="110000"/>
        <a:buFont typeface="Arial" charset="0"/>
        <a:buChar char="-"/>
        <a:tabLst>
          <a:tab pos="715963" algn="l"/>
        </a:tabLst>
        <a:defRPr sz="1700">
          <a:solidFill>
            <a:schemeClr val="tx1"/>
          </a:solidFill>
          <a:latin typeface="+mn-lt"/>
        </a:defRPr>
      </a:lvl3pPr>
      <a:lvl4pPr marL="933450" indent="-131763" algn="l" rtl="0" eaLnBrk="0" fontAlgn="base" hangingPunct="0">
        <a:spcBef>
          <a:spcPct val="0"/>
        </a:spcBef>
        <a:spcAft>
          <a:spcPct val="0"/>
        </a:spcAft>
        <a:buClr>
          <a:schemeClr val="hlink"/>
        </a:buClr>
        <a:buSzPct val="110000"/>
        <a:buFont typeface="Arial" charset="0"/>
        <a:buChar char="-"/>
        <a:defRPr sz="1700">
          <a:solidFill>
            <a:schemeClr val="tx1"/>
          </a:solidFill>
          <a:latin typeface="+mn-lt"/>
        </a:defRPr>
      </a:lvl4pPr>
      <a:lvl5pPr marL="266700" indent="-266700" algn="l" rtl="0" eaLnBrk="0" fontAlgn="base" hangingPunct="0">
        <a:spcBef>
          <a:spcPct val="0"/>
        </a:spcBef>
        <a:spcAft>
          <a:spcPct val="0"/>
        </a:spcAft>
        <a:buClr>
          <a:schemeClr val="hlink"/>
        </a:buClr>
        <a:buSzPct val="100000"/>
        <a:buFont typeface="Arial Black" pitchFamily="34" charset="0"/>
        <a:buChar char="&gt;"/>
        <a:defRPr sz="2200" b="1">
          <a:solidFill>
            <a:schemeClr val="hlink"/>
          </a:solidFill>
          <a:latin typeface="+mn-lt"/>
        </a:defRPr>
      </a:lvl5pPr>
      <a:lvl6pPr marL="723900" indent="-266700" algn="l" rtl="0" eaLnBrk="0" fontAlgn="base" hangingPunct="0">
        <a:spcBef>
          <a:spcPct val="0"/>
        </a:spcBef>
        <a:spcAft>
          <a:spcPct val="0"/>
        </a:spcAft>
        <a:buClr>
          <a:schemeClr val="hlink"/>
        </a:buClr>
        <a:buSzPct val="100000"/>
        <a:buFont typeface="Arial Black" pitchFamily="34" charset="0"/>
        <a:buChar char="&gt;"/>
        <a:defRPr sz="2200" b="1">
          <a:solidFill>
            <a:schemeClr val="hlink"/>
          </a:solidFill>
          <a:latin typeface="+mn-lt"/>
        </a:defRPr>
      </a:lvl6pPr>
      <a:lvl7pPr marL="1181100" indent="-266700" algn="l" rtl="0" eaLnBrk="0" fontAlgn="base" hangingPunct="0">
        <a:spcBef>
          <a:spcPct val="0"/>
        </a:spcBef>
        <a:spcAft>
          <a:spcPct val="0"/>
        </a:spcAft>
        <a:buClr>
          <a:schemeClr val="hlink"/>
        </a:buClr>
        <a:buSzPct val="100000"/>
        <a:buFont typeface="Arial Black" pitchFamily="34" charset="0"/>
        <a:buChar char="&gt;"/>
        <a:defRPr sz="2200" b="1">
          <a:solidFill>
            <a:schemeClr val="hlink"/>
          </a:solidFill>
          <a:latin typeface="+mn-lt"/>
        </a:defRPr>
      </a:lvl7pPr>
      <a:lvl8pPr marL="1638300" indent="-266700" algn="l" rtl="0" eaLnBrk="0" fontAlgn="base" hangingPunct="0">
        <a:spcBef>
          <a:spcPct val="0"/>
        </a:spcBef>
        <a:spcAft>
          <a:spcPct val="0"/>
        </a:spcAft>
        <a:buClr>
          <a:schemeClr val="hlink"/>
        </a:buClr>
        <a:buSzPct val="100000"/>
        <a:buFont typeface="Arial Black" pitchFamily="34" charset="0"/>
        <a:buChar char="&gt;"/>
        <a:defRPr sz="2200" b="1">
          <a:solidFill>
            <a:schemeClr val="hlink"/>
          </a:solidFill>
          <a:latin typeface="+mn-lt"/>
        </a:defRPr>
      </a:lvl8pPr>
      <a:lvl9pPr marL="2095500" indent="-266700" algn="l" rtl="0" eaLnBrk="0" fontAlgn="base" hangingPunct="0">
        <a:spcBef>
          <a:spcPct val="0"/>
        </a:spcBef>
        <a:spcAft>
          <a:spcPct val="0"/>
        </a:spcAft>
        <a:buClr>
          <a:schemeClr val="hlink"/>
        </a:buClr>
        <a:buSzPct val="100000"/>
        <a:buFont typeface="Arial Black" pitchFamily="34" charset="0"/>
        <a:buChar char="&gt;"/>
        <a:defRPr sz="2200" b="1">
          <a:solidFill>
            <a:schemeClr val="hlink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Rectangle 14"/>
          <p:cNvSpPr>
            <a:spLocks noChangeArrowheads="1"/>
          </p:cNvSpPr>
          <p:nvPr/>
        </p:nvSpPr>
        <p:spPr bwMode="gray">
          <a:xfrm>
            <a:off x="0" y="1143000"/>
            <a:ext cx="9144000" cy="5715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1047" name="Freeform 23"/>
          <p:cNvSpPr>
            <a:spLocks/>
          </p:cNvSpPr>
          <p:nvPr/>
        </p:nvSpPr>
        <p:spPr bwMode="white">
          <a:xfrm>
            <a:off x="228600" y="195263"/>
            <a:ext cx="7599363" cy="947737"/>
          </a:xfrm>
          <a:custGeom>
            <a:avLst/>
            <a:gdLst>
              <a:gd name="T0" fmla="*/ 0 w 4619"/>
              <a:gd name="T1" fmla="*/ 0 h 574"/>
              <a:gd name="T2" fmla="*/ 0 w 4619"/>
              <a:gd name="T3" fmla="*/ 947737 h 574"/>
              <a:gd name="T4" fmla="*/ 6891910 w 4619"/>
              <a:gd name="T5" fmla="*/ 947737 h 574"/>
              <a:gd name="T6" fmla="*/ 7599363 w 4619"/>
              <a:gd name="T7" fmla="*/ 0 h 574"/>
              <a:gd name="T8" fmla="*/ 0 w 4619"/>
              <a:gd name="T9" fmla="*/ 0 h 5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19"/>
              <a:gd name="T16" fmla="*/ 0 h 574"/>
              <a:gd name="T17" fmla="*/ 4619 w 4619"/>
              <a:gd name="T18" fmla="*/ 574 h 57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19" h="574">
                <a:moveTo>
                  <a:pt x="0" y="0"/>
                </a:moveTo>
                <a:lnTo>
                  <a:pt x="0" y="574"/>
                </a:lnTo>
                <a:lnTo>
                  <a:pt x="4189" y="574"/>
                </a:lnTo>
                <a:lnTo>
                  <a:pt x="461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045" name="Freeform 21"/>
          <p:cNvSpPr>
            <a:spLocks/>
          </p:cNvSpPr>
          <p:nvPr/>
        </p:nvSpPr>
        <p:spPr bwMode="white">
          <a:xfrm>
            <a:off x="7124700" y="195263"/>
            <a:ext cx="1790700" cy="947737"/>
          </a:xfrm>
          <a:custGeom>
            <a:avLst/>
            <a:gdLst>
              <a:gd name="T0" fmla="*/ 706076 w 1088"/>
              <a:gd name="T1" fmla="*/ 0 h 574"/>
              <a:gd name="T2" fmla="*/ 0 w 1088"/>
              <a:gd name="T3" fmla="*/ 947737 h 574"/>
              <a:gd name="T4" fmla="*/ 1790700 w 1088"/>
              <a:gd name="T5" fmla="*/ 947737 h 574"/>
              <a:gd name="T6" fmla="*/ 1790700 w 1088"/>
              <a:gd name="T7" fmla="*/ 0 h 574"/>
              <a:gd name="T8" fmla="*/ 706076 w 1088"/>
              <a:gd name="T9" fmla="*/ 0 h 5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8"/>
              <a:gd name="T16" fmla="*/ 0 h 574"/>
              <a:gd name="T17" fmla="*/ 1088 w 1088"/>
              <a:gd name="T18" fmla="*/ 574 h 57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8" h="574">
                <a:moveTo>
                  <a:pt x="429" y="0"/>
                </a:moveTo>
                <a:lnTo>
                  <a:pt x="0" y="574"/>
                </a:lnTo>
                <a:lnTo>
                  <a:pt x="1088" y="574"/>
                </a:lnTo>
                <a:lnTo>
                  <a:pt x="1088" y="0"/>
                </a:lnTo>
                <a:lnTo>
                  <a:pt x="429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049" name="Freeform 25"/>
          <p:cNvSpPr>
            <a:spLocks/>
          </p:cNvSpPr>
          <p:nvPr/>
        </p:nvSpPr>
        <p:spPr bwMode="gray">
          <a:xfrm>
            <a:off x="7019925" y="195263"/>
            <a:ext cx="903288" cy="947737"/>
          </a:xfrm>
          <a:custGeom>
            <a:avLst/>
            <a:gdLst/>
            <a:ahLst/>
            <a:cxnLst>
              <a:cxn ang="0">
                <a:pos x="107" y="574"/>
              </a:cxn>
              <a:cxn ang="0">
                <a:pos x="547" y="0"/>
              </a:cxn>
              <a:cxn ang="0">
                <a:pos x="438" y="0"/>
              </a:cxn>
              <a:cxn ang="0">
                <a:pos x="0" y="574"/>
              </a:cxn>
              <a:cxn ang="0">
                <a:pos x="107" y="574"/>
              </a:cxn>
            </a:cxnLst>
            <a:rect l="0" t="0" r="r" b="b"/>
            <a:pathLst>
              <a:path w="547" h="574">
                <a:moveTo>
                  <a:pt x="107" y="574"/>
                </a:moveTo>
                <a:lnTo>
                  <a:pt x="547" y="0"/>
                </a:lnTo>
                <a:lnTo>
                  <a:pt x="438" y="0"/>
                </a:lnTo>
                <a:lnTo>
                  <a:pt x="0" y="574"/>
                </a:lnTo>
                <a:lnTo>
                  <a:pt x="107" y="574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120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33400" y="228600"/>
            <a:ext cx="64674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228600" y="65151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5EBEA440-650F-4959-BC0D-CB29367B6C55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gray">
          <a:xfrm>
            <a:off x="0" y="0"/>
            <a:ext cx="9144000" cy="228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51209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33400" y="1341438"/>
            <a:ext cx="8382000" cy="47545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533400" y="6515100"/>
            <a:ext cx="6553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fr-FR"/>
              <a:t>12/03/2010 - AXA GS</a:t>
            </a:r>
          </a:p>
        </p:txBody>
      </p:sp>
      <p:pic>
        <p:nvPicPr>
          <p:cNvPr id="51215" name="Picture 15" descr="logo-AXA-page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164388" y="6224588"/>
            <a:ext cx="1979612" cy="63341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pitchFamily="-64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pitchFamily="-64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pitchFamily="-64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pitchFamily="-64" charset="-128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pitchFamily="-64" charset="-128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pitchFamily="-64" charset="-128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pitchFamily="-64" charset="-128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pitchFamily="-64" charset="-128"/>
        </a:defRPr>
      </a:lvl9pPr>
    </p:titleStyle>
    <p:bodyStyle>
      <a:lvl1pPr marL="287338" indent="-287338" algn="l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  <a:ea typeface="+mn-ea"/>
          <a:cs typeface="+mn-cs"/>
        </a:defRPr>
      </a:lvl1pPr>
      <a:lvl2pPr marL="541338" indent="-252413" algn="l" rtl="0" eaLnBrk="0" fontAlgn="base" hangingPunct="0">
        <a:spcBef>
          <a:spcPct val="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l"/>
        <a:defRPr sz="1700">
          <a:solidFill>
            <a:schemeClr val="tx1"/>
          </a:solidFill>
          <a:latin typeface="+mn-lt"/>
        </a:defRPr>
      </a:lvl2pPr>
      <a:lvl3pPr marL="790575" indent="-250825" algn="l" defTabSz="935038" rtl="0" eaLnBrk="0" fontAlgn="base" hangingPunct="0">
        <a:spcBef>
          <a:spcPct val="0"/>
        </a:spcBef>
        <a:spcAft>
          <a:spcPct val="0"/>
        </a:spcAft>
        <a:buClr>
          <a:schemeClr val="hlink"/>
        </a:buClr>
        <a:buSzPct val="110000"/>
        <a:buFont typeface="Arial" charset="0"/>
        <a:buChar char="-"/>
        <a:tabLst>
          <a:tab pos="715963" algn="l"/>
        </a:tabLst>
        <a:defRPr sz="1700">
          <a:solidFill>
            <a:schemeClr val="tx1"/>
          </a:solidFill>
          <a:latin typeface="+mn-lt"/>
        </a:defRPr>
      </a:lvl3pPr>
      <a:lvl4pPr marL="933450" indent="-131763" algn="l" rtl="0" eaLnBrk="0" fontAlgn="base" hangingPunct="0">
        <a:spcBef>
          <a:spcPct val="0"/>
        </a:spcBef>
        <a:spcAft>
          <a:spcPct val="0"/>
        </a:spcAft>
        <a:buClr>
          <a:schemeClr val="hlink"/>
        </a:buClr>
        <a:buSzPct val="110000"/>
        <a:buFont typeface="Arial" charset="0"/>
        <a:buChar char="-"/>
        <a:defRPr sz="1700">
          <a:solidFill>
            <a:schemeClr val="tx1"/>
          </a:solidFill>
          <a:latin typeface="+mn-lt"/>
        </a:defRPr>
      </a:lvl4pPr>
      <a:lvl5pPr marL="266700" indent="-266700" algn="l" rtl="0" eaLnBrk="0" fontAlgn="base" hangingPunct="0">
        <a:spcBef>
          <a:spcPct val="0"/>
        </a:spcBef>
        <a:spcAft>
          <a:spcPct val="0"/>
        </a:spcAft>
        <a:buClr>
          <a:schemeClr val="hlink"/>
        </a:buClr>
        <a:buSzPct val="100000"/>
        <a:buFont typeface="Arial Black" pitchFamily="34" charset="0"/>
        <a:buChar char="&gt;"/>
        <a:defRPr sz="2200" b="1">
          <a:solidFill>
            <a:schemeClr val="hlink"/>
          </a:solidFill>
          <a:latin typeface="+mn-lt"/>
        </a:defRPr>
      </a:lvl5pPr>
      <a:lvl6pPr marL="723900" indent="-266700" algn="l" rtl="0" eaLnBrk="0" fontAlgn="base" hangingPunct="0">
        <a:spcBef>
          <a:spcPct val="0"/>
        </a:spcBef>
        <a:spcAft>
          <a:spcPct val="0"/>
        </a:spcAft>
        <a:buClr>
          <a:schemeClr val="hlink"/>
        </a:buClr>
        <a:buSzPct val="100000"/>
        <a:buFont typeface="Arial Black" pitchFamily="34" charset="0"/>
        <a:buChar char="&gt;"/>
        <a:defRPr sz="2200" b="1">
          <a:solidFill>
            <a:schemeClr val="hlink"/>
          </a:solidFill>
          <a:latin typeface="+mn-lt"/>
        </a:defRPr>
      </a:lvl6pPr>
      <a:lvl7pPr marL="1181100" indent="-266700" algn="l" rtl="0" eaLnBrk="0" fontAlgn="base" hangingPunct="0">
        <a:spcBef>
          <a:spcPct val="0"/>
        </a:spcBef>
        <a:spcAft>
          <a:spcPct val="0"/>
        </a:spcAft>
        <a:buClr>
          <a:schemeClr val="hlink"/>
        </a:buClr>
        <a:buSzPct val="100000"/>
        <a:buFont typeface="Arial Black" pitchFamily="34" charset="0"/>
        <a:buChar char="&gt;"/>
        <a:defRPr sz="2200" b="1">
          <a:solidFill>
            <a:schemeClr val="hlink"/>
          </a:solidFill>
          <a:latin typeface="+mn-lt"/>
        </a:defRPr>
      </a:lvl7pPr>
      <a:lvl8pPr marL="1638300" indent="-266700" algn="l" rtl="0" eaLnBrk="0" fontAlgn="base" hangingPunct="0">
        <a:spcBef>
          <a:spcPct val="0"/>
        </a:spcBef>
        <a:spcAft>
          <a:spcPct val="0"/>
        </a:spcAft>
        <a:buClr>
          <a:schemeClr val="hlink"/>
        </a:buClr>
        <a:buSzPct val="100000"/>
        <a:buFont typeface="Arial Black" pitchFamily="34" charset="0"/>
        <a:buChar char="&gt;"/>
        <a:defRPr sz="2200" b="1">
          <a:solidFill>
            <a:schemeClr val="hlink"/>
          </a:solidFill>
          <a:latin typeface="+mn-lt"/>
        </a:defRPr>
      </a:lvl8pPr>
      <a:lvl9pPr marL="2095500" indent="-266700" algn="l" rtl="0" eaLnBrk="0" fontAlgn="base" hangingPunct="0">
        <a:spcBef>
          <a:spcPct val="0"/>
        </a:spcBef>
        <a:spcAft>
          <a:spcPct val="0"/>
        </a:spcAft>
        <a:buClr>
          <a:schemeClr val="hlink"/>
        </a:buClr>
        <a:buSzPct val="100000"/>
        <a:buFont typeface="Arial Black" pitchFamily="34" charset="0"/>
        <a:buChar char="&gt;"/>
        <a:defRPr sz="2200" b="1">
          <a:solidFill>
            <a:schemeClr val="hlink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shared-workspaces.axa.com/GroupSolutions/ITP/OPAL/Web%20Solutions%20Library/TP001E_PMP_ProjectManagementPlan.doc" TargetMode="External"/><Relationship Id="rId13" Type="http://schemas.openxmlformats.org/officeDocument/2006/relationships/image" Target="cid:image004.gif@01CB0801.D242E520" TargetMode="External"/><Relationship Id="rId18" Type="http://schemas.openxmlformats.org/officeDocument/2006/relationships/image" Target="../media/image13.gif"/><Relationship Id="rId3" Type="http://schemas.openxmlformats.org/officeDocument/2006/relationships/hyperlink" Target="https://shared-workspaces.axa.com/GroupSolutions/Support/Propale/Related%20documents/DP%20-%20Check%20List_2009-V03-00.ppt" TargetMode="External"/><Relationship Id="rId7" Type="http://schemas.openxmlformats.org/officeDocument/2006/relationships/hyperlink" Target="https://shared-workspaces.axa.com/GroupSolutions/ITP/OPAL/Web%20Solutions%20Library/TP006E_PP_ProjectCharterTemplate_EN.doc" TargetMode="External"/><Relationship Id="rId12" Type="http://schemas.openxmlformats.org/officeDocument/2006/relationships/image" Target="../media/image10.gif"/><Relationship Id="rId17" Type="http://schemas.openxmlformats.org/officeDocument/2006/relationships/image" Target="cid:image006.gif@01CB0801.D242E520" TargetMode="Externa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2.gif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hared-workspaces.axa.com/GroupSolutions/ITP/OPAL/Web%20Solutions%20Library/PI007E_PROC_ProjectEstimation_EN.doc" TargetMode="External"/><Relationship Id="rId11" Type="http://schemas.openxmlformats.org/officeDocument/2006/relationships/image" Target="cid:image003.gif@01CB0801.D242E520" TargetMode="External"/><Relationship Id="rId5" Type="http://schemas.openxmlformats.org/officeDocument/2006/relationships/hyperlink" Target="https://shared-workspaces.axa.com/GroupSolutions/ITP/OPAL/Web%20Solutions%20Library/TP003E_DPP_Template_Type1_EN.mpp" TargetMode="External"/><Relationship Id="rId15" Type="http://schemas.openxmlformats.org/officeDocument/2006/relationships/image" Target="cid:image005.gif@01CB0801.D242E520" TargetMode="External"/><Relationship Id="rId10" Type="http://schemas.openxmlformats.org/officeDocument/2006/relationships/image" Target="../media/image9.gif"/><Relationship Id="rId19" Type="http://schemas.openxmlformats.org/officeDocument/2006/relationships/image" Target="cid:image007.gif@01CB0801.D242E520" TargetMode="External"/><Relationship Id="rId4" Type="http://schemas.openxmlformats.org/officeDocument/2006/relationships/hyperlink" Target="https://shared-workspaces.axa.com/GroupSolutions/Support/Propale/Template/DP%20AUTO%20-%20V40I.zip" TargetMode="External"/><Relationship Id="rId9" Type="http://schemas.openxmlformats.org/officeDocument/2006/relationships/hyperlink" Target="https://shared-workspaces.axa.com/GroupSolutions/ITP/OPAL/Web%20Solutions%20Library/TPxxx_PPR_EndofProjectReport_EN.xls" TargetMode="External"/><Relationship Id="rId14" Type="http://schemas.openxmlformats.org/officeDocument/2006/relationships/image" Target="../media/image11.gi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13" Type="http://schemas.openxmlformats.org/officeDocument/2006/relationships/image" Target="cid:image005.gif@01CB0801.D242E520" TargetMode="External"/><Relationship Id="rId3" Type="http://schemas.openxmlformats.org/officeDocument/2006/relationships/hyperlink" Target="https://shared-workspaces.axa.com/GroupSolutions/ITP/OPAL/Web%20Solutions%20Library/PI001E_PROC_RequirementsManagement_EN.doc" TargetMode="External"/><Relationship Id="rId7" Type="http://schemas.openxmlformats.org/officeDocument/2006/relationships/hyperlink" Target="https://shared-workspaces.axa.com/GroupSolutions/ITP/OPAL/Web%20Solutions%20Library/AXATECH%20MED%20REGION-GL-General%20specification.doc" TargetMode="External"/><Relationship Id="rId12" Type="http://schemas.openxmlformats.org/officeDocument/2006/relationships/image" Target="../media/image11.gif"/><Relationship Id="rId17" Type="http://schemas.openxmlformats.org/officeDocument/2006/relationships/image" Target="cid:image007.gif@01CB0801.D242E520" TargetMode="External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3.gif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hared-workspaces.axa.com/GroupSolutions/ITP/OPAL/Web%20Solutions%20Library/TPxxx_TD_DocumentationTechnique_FR.doc" TargetMode="External"/><Relationship Id="rId11" Type="http://schemas.openxmlformats.org/officeDocument/2006/relationships/image" Target="cid:image004.gif@01CB0801.D242E520" TargetMode="External"/><Relationship Id="rId5" Type="http://schemas.openxmlformats.org/officeDocument/2006/relationships/hyperlink" Target="https://shared-workspaces.axa.com/GroupSolutions/ITP/OPAL/Web%20Solutions%20Library/TPxxx_UC_Template_EN.doc" TargetMode="External"/><Relationship Id="rId15" Type="http://schemas.openxmlformats.org/officeDocument/2006/relationships/image" Target="cid:image006.gif@01CB0801.D242E520" TargetMode="External"/><Relationship Id="rId10" Type="http://schemas.openxmlformats.org/officeDocument/2006/relationships/image" Target="../media/image10.gif"/><Relationship Id="rId4" Type="http://schemas.openxmlformats.org/officeDocument/2006/relationships/hyperlink" Target="https://shared-workspaces.axa.com/GroupSolutions/ITP/OPAL/Web%20Solutions%20Library/TP010E_RM_TraceabilityMatrix_EN.xls" TargetMode="External"/><Relationship Id="rId9" Type="http://schemas.openxmlformats.org/officeDocument/2006/relationships/image" Target="cid:image003.gif@01CB0801.D242E520" TargetMode="External"/><Relationship Id="rId14" Type="http://schemas.openxmlformats.org/officeDocument/2006/relationships/image" Target="../media/image12.gi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13" Type="http://schemas.openxmlformats.org/officeDocument/2006/relationships/image" Target="cid:image006.gif@01CB0801.D242E520" TargetMode="External"/><Relationship Id="rId3" Type="http://schemas.openxmlformats.org/officeDocument/2006/relationships/hyperlink" Target="https://shared-workspaces.axa.com/GroupSolutions/ITP/OPAL/Web%20Solutions%20Library/Test%20Plan%20Template.doc" TargetMode="External"/><Relationship Id="rId7" Type="http://schemas.openxmlformats.org/officeDocument/2006/relationships/image" Target="cid:image003.gif@01CB0801.D242E520" TargetMode="External"/><Relationship Id="rId12" Type="http://schemas.openxmlformats.org/officeDocument/2006/relationships/image" Target="../media/image12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gif"/><Relationship Id="rId11" Type="http://schemas.openxmlformats.org/officeDocument/2006/relationships/image" Target="cid:image005.gif@01CB0801.D242E520" TargetMode="External"/><Relationship Id="rId5" Type="http://schemas.openxmlformats.org/officeDocument/2006/relationships/hyperlink" Target="https://shared-workspaces.axa.com/GroupSolutions/ITP/OPAL/Web%20Solutions%20Library/TPxxx_DOCT_DeliveryReceipt_EN.doc" TargetMode="External"/><Relationship Id="rId15" Type="http://schemas.openxmlformats.org/officeDocument/2006/relationships/image" Target="cid:image007.gif@01CB0801.D242E520" TargetMode="External"/><Relationship Id="rId10" Type="http://schemas.openxmlformats.org/officeDocument/2006/relationships/image" Target="../media/image11.gif"/><Relationship Id="rId4" Type="http://schemas.openxmlformats.org/officeDocument/2006/relationships/hyperlink" Target="https://shared-workspaces.axa.com/GroupSolutions/WebSolutionsTeam/WipTO/QualityAssurance/Forms/AllItems.aspx?RootFolder=/GroupSolutions/WebSolutionsTeam/WipTO/QualityAssurance/TESTING_TEMPLATES&amp;FolderCTID=&amp;View=%7b99B75EA1-5EC9-4332-A263-0299ACFA04" TargetMode="External"/><Relationship Id="rId9" Type="http://schemas.openxmlformats.org/officeDocument/2006/relationships/image" Target="cid:image004.gif@01CB0801.D242E520" TargetMode="External"/><Relationship Id="rId14" Type="http://schemas.openxmlformats.org/officeDocument/2006/relationships/image" Target="../media/image13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hared-workspaces.axa.com/GroupSolutions/WebSolutionsTeam/WIPPr/WIPProjectTemplate/Forms/AllItems.aspx" TargetMode="External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shared-workspaces.axa.com/GroupSolutions/Support/Propale/Lists/Entities_Codes/Entities_Pre_sort.aspx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879620"/>
          </a:xfrm>
        </p:spPr>
        <p:txBody>
          <a:bodyPr/>
          <a:lstStyle/>
          <a:p>
            <a:r>
              <a:rPr lang="en-GB" dirty="0" smtClean="0"/>
              <a:t>document MANAGEMENT SYSTEM: USE and STRUCTURE</a:t>
            </a:r>
            <a:endParaRPr lang="en-GB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Meeting</a:t>
            </a:r>
          </a:p>
          <a:p>
            <a:fld id="{1FFB8429-9B46-4DCA-B632-B92AC8660BF2}" type="datetime3">
              <a:rPr lang="en-GB" smtClean="0"/>
              <a:pPr/>
              <a:t>1 February, 2012</a:t>
            </a:fld>
            <a:endParaRPr lang="en-GB" dirty="0" smtClean="0"/>
          </a:p>
          <a:p>
            <a:endParaRPr lang="en-GB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601AB4-A17B-4C85-BE98-04D25F5FC836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AXA GS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David </a:t>
            </a:r>
            <a:r>
              <a:rPr lang="fr-FR" dirty="0" err="1" smtClean="0"/>
              <a:t>Comin</a:t>
            </a:r>
            <a:r>
              <a:rPr lang="fr-FR" dirty="0" smtClean="0"/>
              <a:t>– AGS Spain</a:t>
            </a:r>
            <a:endParaRPr lang="fr-FR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TO BE – Project Document </a:t>
            </a:r>
            <a:r>
              <a:rPr lang="fr-FR" dirty="0" err="1" smtClean="0"/>
              <a:t>template</a:t>
            </a:r>
            <a:r>
              <a:rPr lang="fr-FR" dirty="0" smtClean="0"/>
              <a:t> </a:t>
            </a:r>
            <a:r>
              <a:rPr lang="fr-FR" dirty="0" err="1" smtClean="0"/>
              <a:t>list</a:t>
            </a:r>
            <a:endParaRPr lang="fr-FR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214282" y="1285860"/>
          <a:ext cx="8643997" cy="4108373"/>
        </p:xfrm>
        <a:graphic>
          <a:graphicData uri="http://schemas.openxmlformats.org/drawingml/2006/table">
            <a:tbl>
              <a:tblPr/>
              <a:tblGrid>
                <a:gridCol w="1593929"/>
                <a:gridCol w="3371772"/>
                <a:gridCol w="1839148"/>
                <a:gridCol w="1839148"/>
              </a:tblGrid>
              <a:tr h="183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DOCUMENT</a:t>
                      </a:r>
                      <a:endParaRPr lang="es-E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982" marR="35982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TEMPLATE</a:t>
                      </a:r>
                      <a:endParaRPr lang="es-E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982" marR="35982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HYPERLINK</a:t>
                      </a:r>
                      <a:endParaRPr lang="es-E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982" marR="35982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RESPONSIBLE</a:t>
                      </a:r>
                      <a:endParaRPr lang="es-ES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982" marR="35982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490552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b="1" dirty="0">
                          <a:latin typeface="Calibri"/>
                          <a:ea typeface="Calibri"/>
                          <a:cs typeface="Times New Roman"/>
                        </a:rPr>
                        <a:t>Document proposal</a:t>
                      </a:r>
                      <a:endParaRPr lang="es-ES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982" marR="35982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ES" sz="1600" dirty="0">
                          <a:solidFill>
                            <a:srgbClr val="24406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DP - 01 - simple </a:t>
                      </a:r>
                      <a:r>
                        <a:rPr lang="es-ES" sz="1600" dirty="0" err="1">
                          <a:solidFill>
                            <a:srgbClr val="24406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Check</a:t>
                      </a:r>
                      <a:r>
                        <a:rPr lang="es-ES" sz="1600" dirty="0">
                          <a:solidFill>
                            <a:srgbClr val="24406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s-ES" sz="1600" dirty="0" err="1">
                          <a:solidFill>
                            <a:srgbClr val="24406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List</a:t>
                      </a:r>
                      <a:endParaRPr lang="es-ES" sz="1600" dirty="0">
                        <a:solidFill>
                          <a:srgbClr val="24406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982" marR="35982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 u="sng" dirty="0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Times New Roman"/>
                          <a:hlinkClick r:id="rId3"/>
                        </a:rPr>
                        <a:t>Professional </a:t>
                      </a:r>
                      <a:r>
                        <a:rPr lang="es-ES" sz="1600" u="sng" dirty="0" err="1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Times New Roman"/>
                          <a:hlinkClick r:id="rId3"/>
                        </a:rPr>
                        <a:t>Services</a:t>
                      </a:r>
                      <a:endParaRPr lang="es-E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982" marR="35982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solidFill>
                            <a:srgbClr val="24406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Project Manager</a:t>
                      </a:r>
                      <a:endParaRPr lang="es-E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982" marR="35982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4905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GB" sz="1600">
                          <a:solidFill>
                            <a:srgbClr val="24406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Document Proposal AutoTemplate (DP Auto).</a:t>
                      </a:r>
                      <a:endParaRPr lang="es-ES" sz="1600">
                        <a:solidFill>
                          <a:srgbClr val="24406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982" marR="35982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 u="sng" dirty="0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Times New Roman"/>
                          <a:hlinkClick r:id="rId4"/>
                        </a:rPr>
                        <a:t>Professional </a:t>
                      </a:r>
                      <a:r>
                        <a:rPr lang="es-ES" sz="1600" u="sng" dirty="0" err="1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Times New Roman"/>
                          <a:hlinkClick r:id="rId4"/>
                        </a:rPr>
                        <a:t>Services</a:t>
                      </a:r>
                      <a:endParaRPr lang="es-E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982" marR="35982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E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982" marR="35982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735828">
                <a:tc rowSpan="5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b="1" dirty="0">
                          <a:latin typeface="Calibri"/>
                          <a:ea typeface="Calibri"/>
                          <a:cs typeface="Times New Roman"/>
                        </a:rPr>
                        <a:t>Project plan</a:t>
                      </a:r>
                      <a:endParaRPr lang="es-ES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982" marR="35982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244061"/>
                          </a:solidFill>
                          <a:latin typeface="Calibri"/>
                          <a:ea typeface="Calibri"/>
                          <a:cs typeface="Times New Roman"/>
                        </a:rPr>
                        <a:t>PP/PMC</a:t>
                      </a:r>
                      <a:endParaRPr lang="es-ES" sz="16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GB" sz="1600" dirty="0">
                          <a:solidFill>
                            <a:srgbClr val="24406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Template of MS Project schedule</a:t>
                      </a:r>
                      <a:endParaRPr lang="es-ES" sz="1600" dirty="0">
                        <a:solidFill>
                          <a:srgbClr val="24406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982" marR="35982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244061"/>
                          </a:solidFill>
                          <a:latin typeface="Calibri"/>
                          <a:ea typeface="Calibri"/>
                          <a:cs typeface="Times New Roman"/>
                          <a:hlinkClick r:id="rId5"/>
                        </a:rPr>
                        <a:t>OPAL</a:t>
                      </a:r>
                      <a:endParaRPr lang="es-E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982" marR="35982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rowSpan="5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latin typeface="Calibri"/>
                          <a:ea typeface="Calibri"/>
                          <a:cs typeface="Times New Roman"/>
                        </a:rPr>
                        <a:t>Project Manager</a:t>
                      </a:r>
                      <a:endParaRPr lang="es-E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982" marR="35982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4905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GB" sz="1600">
                          <a:solidFill>
                            <a:srgbClr val="24406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Template of Project estimation worksheet</a:t>
                      </a:r>
                      <a:endParaRPr lang="es-ES" sz="1600">
                        <a:solidFill>
                          <a:srgbClr val="24406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982" marR="35982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u="sng" dirty="0">
                          <a:solidFill>
                            <a:srgbClr val="244061"/>
                          </a:solidFill>
                          <a:latin typeface="Calibri"/>
                          <a:ea typeface="Calibri"/>
                          <a:cs typeface="Times New Roman"/>
                          <a:hlinkClick r:id="rId6"/>
                        </a:rPr>
                        <a:t>OPAL</a:t>
                      </a:r>
                      <a:endParaRPr lang="es-E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982" marR="35982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E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982" marR="35982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4905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GB" sz="1600" dirty="0">
                          <a:solidFill>
                            <a:srgbClr val="24406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Template of Project charter</a:t>
                      </a:r>
                      <a:endParaRPr lang="es-ES" sz="1600" dirty="0">
                        <a:solidFill>
                          <a:srgbClr val="24406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982" marR="35982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244061"/>
                          </a:solidFill>
                          <a:latin typeface="Calibri"/>
                          <a:ea typeface="Calibri"/>
                          <a:cs typeface="Times New Roman"/>
                          <a:hlinkClick r:id="rId7"/>
                        </a:rPr>
                        <a:t>OPAL</a:t>
                      </a:r>
                      <a:endParaRPr lang="es-E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982" marR="35982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E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982" marR="35982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73582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GB" sz="1600">
                          <a:solidFill>
                            <a:srgbClr val="24406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Template of PMP (Project Management Plan)</a:t>
                      </a:r>
                      <a:endParaRPr lang="es-ES" sz="1600">
                        <a:solidFill>
                          <a:srgbClr val="24406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982" marR="35982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u="sng" dirty="0">
                          <a:solidFill>
                            <a:srgbClr val="244061"/>
                          </a:solidFill>
                          <a:latin typeface="Calibri"/>
                          <a:ea typeface="Calibri"/>
                          <a:cs typeface="Times New Roman"/>
                          <a:hlinkClick r:id="rId8"/>
                        </a:rPr>
                        <a:t>OPAL</a:t>
                      </a:r>
                      <a:endParaRPr lang="es-E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982" marR="35982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E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982" marR="35982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4905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GB" sz="1600">
                          <a:solidFill>
                            <a:srgbClr val="24406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Template of end of Project "light" report</a:t>
                      </a:r>
                      <a:endParaRPr lang="es-ES" sz="1600">
                        <a:solidFill>
                          <a:srgbClr val="24406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982" marR="35982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u="sng" dirty="0">
                          <a:solidFill>
                            <a:srgbClr val="244061"/>
                          </a:solidFill>
                          <a:latin typeface="Calibri"/>
                          <a:ea typeface="Calibri"/>
                          <a:cs typeface="Times New Roman"/>
                          <a:hlinkClick r:id="rId9"/>
                        </a:rPr>
                        <a:t>OPAL</a:t>
                      </a:r>
                      <a:endParaRPr lang="es-E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982" marR="35982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E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982" marR="35982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pic>
        <p:nvPicPr>
          <p:cNvPr id="14355" name="Picture 19" descr="cid:image003.gif@01CB0186.65D0CFA0"/>
          <p:cNvPicPr>
            <a:picLocks noChangeAspect="1" noChangeArrowheads="1"/>
          </p:cNvPicPr>
          <p:nvPr/>
        </p:nvPicPr>
        <p:blipFill>
          <a:blip r:embed="rId10" r:link="rId11" cstate="print"/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</p:spPr>
      </p:pic>
      <p:pic>
        <p:nvPicPr>
          <p:cNvPr id="14354" name="Imagen 2" descr="cid:image004.gif@01CB0186.65D0CFA0"/>
          <p:cNvPicPr>
            <a:picLocks noChangeAspect="1" noChangeArrowheads="1"/>
          </p:cNvPicPr>
          <p:nvPr/>
        </p:nvPicPr>
        <p:blipFill>
          <a:blip r:embed="rId12" r:link="rId13" cstate="print"/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</p:spPr>
      </p:pic>
      <p:pic>
        <p:nvPicPr>
          <p:cNvPr id="14353" name="Imagen 3" descr="cid:image005.gif@01CB0186.65D0CFA0"/>
          <p:cNvPicPr>
            <a:picLocks noChangeAspect="1" noChangeArrowheads="1"/>
          </p:cNvPicPr>
          <p:nvPr/>
        </p:nvPicPr>
        <p:blipFill>
          <a:blip r:embed="rId14" r:link="rId15" cstate="print"/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</p:spPr>
      </p:pic>
      <p:pic>
        <p:nvPicPr>
          <p:cNvPr id="14352" name="Imagen 4" descr="cid:image004.gif@01CB0186.65D0CFA0"/>
          <p:cNvPicPr>
            <a:picLocks noChangeAspect="1" noChangeArrowheads="1"/>
          </p:cNvPicPr>
          <p:nvPr/>
        </p:nvPicPr>
        <p:blipFill>
          <a:blip r:embed="rId12" r:link="rId13" cstate="print"/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</p:spPr>
      </p:pic>
      <p:pic>
        <p:nvPicPr>
          <p:cNvPr id="14351" name="Imagen 5" descr="cid:image006.gif@01CB0186.65D0CFA0"/>
          <p:cNvPicPr>
            <a:picLocks noChangeAspect="1" noChangeArrowheads="1"/>
          </p:cNvPicPr>
          <p:nvPr/>
        </p:nvPicPr>
        <p:blipFill>
          <a:blip r:embed="rId16" r:link="rId17"/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</p:spPr>
      </p:pic>
      <p:pic>
        <p:nvPicPr>
          <p:cNvPr id="14350" name="Imagen 6" descr="cid:image007.gif@01CB0186.65D0CFA0"/>
          <p:cNvPicPr>
            <a:picLocks noChangeAspect="1" noChangeArrowheads="1"/>
          </p:cNvPicPr>
          <p:nvPr/>
        </p:nvPicPr>
        <p:blipFill>
          <a:blip r:embed="rId18" r:link="rId19" cstate="print"/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</p:spPr>
      </p:pic>
      <p:pic>
        <p:nvPicPr>
          <p:cNvPr id="14349" name="Imagen 7" descr="cid:image007.gif@01CB0186.65D0CFA0"/>
          <p:cNvPicPr>
            <a:picLocks noChangeAspect="1" noChangeArrowheads="1"/>
          </p:cNvPicPr>
          <p:nvPr/>
        </p:nvPicPr>
        <p:blipFill>
          <a:blip r:embed="rId18" r:link="rId19" cstate="print"/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</p:spPr>
      </p:pic>
      <p:pic>
        <p:nvPicPr>
          <p:cNvPr id="14348" name="Imagen 8" descr="cid:image004.gif@01CB0186.65D0CFA0"/>
          <p:cNvPicPr>
            <a:picLocks noChangeAspect="1" noChangeArrowheads="1"/>
          </p:cNvPicPr>
          <p:nvPr/>
        </p:nvPicPr>
        <p:blipFill>
          <a:blip r:embed="rId12" r:link="rId13" cstate="print"/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</p:spPr>
      </p:pic>
      <p:pic>
        <p:nvPicPr>
          <p:cNvPr id="14347" name="Imagen 9" descr="cid:image007.gif@01CB0186.65D0CFA0"/>
          <p:cNvPicPr>
            <a:picLocks noChangeAspect="1" noChangeArrowheads="1"/>
          </p:cNvPicPr>
          <p:nvPr/>
        </p:nvPicPr>
        <p:blipFill>
          <a:blip r:embed="rId18" r:link="rId19" cstate="print"/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</p:spPr>
      </p:pic>
      <p:pic>
        <p:nvPicPr>
          <p:cNvPr id="14346" name="Imagen 10" descr="cid:image004.gif@01CB0186.65D0CFA0"/>
          <p:cNvPicPr>
            <a:picLocks noChangeAspect="1" noChangeArrowheads="1"/>
          </p:cNvPicPr>
          <p:nvPr/>
        </p:nvPicPr>
        <p:blipFill>
          <a:blip r:embed="rId12" r:link="rId13" cstate="print"/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</p:spPr>
      </p:pic>
      <p:pic>
        <p:nvPicPr>
          <p:cNvPr id="14345" name="Imagen 11" descr="cid:image007.gif@01CB0186.65D0CFA0"/>
          <p:cNvPicPr>
            <a:picLocks noChangeAspect="1" noChangeArrowheads="1"/>
          </p:cNvPicPr>
          <p:nvPr/>
        </p:nvPicPr>
        <p:blipFill>
          <a:blip r:embed="rId18" r:link="rId19" cstate="print"/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</p:spPr>
      </p:pic>
      <p:pic>
        <p:nvPicPr>
          <p:cNvPr id="14344" name="Imagen 12" descr="cid:image007.gif@01CB0186.65D0CFA0"/>
          <p:cNvPicPr>
            <a:picLocks noChangeAspect="1" noChangeArrowheads="1"/>
          </p:cNvPicPr>
          <p:nvPr/>
        </p:nvPicPr>
        <p:blipFill>
          <a:blip r:embed="rId18" r:link="rId19" cstate="print"/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</p:spPr>
      </p:pic>
      <p:pic>
        <p:nvPicPr>
          <p:cNvPr id="14343" name="Imagen 13" descr="cid:image007.gif@01CB0186.65D0CFA0"/>
          <p:cNvPicPr>
            <a:picLocks noChangeAspect="1" noChangeArrowheads="1"/>
          </p:cNvPicPr>
          <p:nvPr/>
        </p:nvPicPr>
        <p:blipFill>
          <a:blip r:embed="rId18" r:link="rId19" cstate="print"/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</p:spPr>
      </p:pic>
      <p:pic>
        <p:nvPicPr>
          <p:cNvPr id="14342" name="Imagen 14" descr="cid:image007.gif@01CB0186.65D0CFA0"/>
          <p:cNvPicPr>
            <a:picLocks noChangeAspect="1" noChangeArrowheads="1"/>
          </p:cNvPicPr>
          <p:nvPr/>
        </p:nvPicPr>
        <p:blipFill>
          <a:blip r:embed="rId18" r:link="rId19" cstate="print"/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</p:spPr>
      </p:pic>
      <p:pic>
        <p:nvPicPr>
          <p:cNvPr id="14341" name="Imagen 15" descr="cid:image004.gif@01CB0186.65D0CFA0"/>
          <p:cNvPicPr>
            <a:picLocks noChangeAspect="1" noChangeArrowheads="1"/>
          </p:cNvPicPr>
          <p:nvPr/>
        </p:nvPicPr>
        <p:blipFill>
          <a:blip r:embed="rId12" r:link="rId13" cstate="print"/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</p:spPr>
      </p:pic>
      <p:pic>
        <p:nvPicPr>
          <p:cNvPr id="14340" name="Imagen 16" descr="cid:image004.gif@01CB0186.65D0CFA0"/>
          <p:cNvPicPr>
            <a:picLocks noChangeAspect="1" noChangeArrowheads="1"/>
          </p:cNvPicPr>
          <p:nvPr/>
        </p:nvPicPr>
        <p:blipFill>
          <a:blip r:embed="rId12" r:link="rId13" cstate="print"/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</p:spPr>
      </p:pic>
      <p:pic>
        <p:nvPicPr>
          <p:cNvPr id="14339" name="Imagen 17" descr="cid:image004.gif@01CB0186.65D0CFA0"/>
          <p:cNvPicPr>
            <a:picLocks noChangeAspect="1" noChangeArrowheads="1"/>
          </p:cNvPicPr>
          <p:nvPr/>
        </p:nvPicPr>
        <p:blipFill>
          <a:blip r:embed="rId12" r:link="rId13" cstate="print"/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</p:spPr>
      </p:pic>
      <p:pic>
        <p:nvPicPr>
          <p:cNvPr id="14338" name="Imagen 18" descr="cid:image004.gif@01CB0186.65D0CFA0"/>
          <p:cNvPicPr>
            <a:picLocks noChangeAspect="1" noChangeArrowheads="1"/>
          </p:cNvPicPr>
          <p:nvPr/>
        </p:nvPicPr>
        <p:blipFill>
          <a:blip r:embed="rId12" r:link="rId13" cstate="print"/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</p:spPr>
      </p:pic>
      <p:pic>
        <p:nvPicPr>
          <p:cNvPr id="14337" name="Imagen 19" descr="cid:image007.gif@01CB0186.65D0CFA0"/>
          <p:cNvPicPr>
            <a:picLocks noChangeAspect="1" noChangeArrowheads="1"/>
          </p:cNvPicPr>
          <p:nvPr/>
        </p:nvPicPr>
        <p:blipFill>
          <a:blip r:embed="rId18" r:link="rId19" cstate="print"/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</p:spPr>
      </p:pic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David </a:t>
            </a:r>
            <a:r>
              <a:rPr lang="fr-FR" dirty="0" err="1" smtClean="0"/>
              <a:t>Comin</a:t>
            </a:r>
            <a:r>
              <a:rPr lang="fr-FR" dirty="0" smtClean="0"/>
              <a:t>– AGS Spain</a:t>
            </a:r>
            <a:endParaRPr lang="fr-FR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TO BE – Project Document </a:t>
            </a:r>
            <a:r>
              <a:rPr lang="fr-FR" dirty="0" err="1" smtClean="0"/>
              <a:t>template</a:t>
            </a:r>
            <a:r>
              <a:rPr lang="fr-FR" dirty="0" smtClean="0"/>
              <a:t> </a:t>
            </a:r>
            <a:r>
              <a:rPr lang="fr-FR" dirty="0" err="1" smtClean="0"/>
              <a:t>list</a:t>
            </a:r>
            <a:endParaRPr lang="fr-FR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214282" y="1214422"/>
          <a:ext cx="8643999" cy="4108373"/>
        </p:xfrm>
        <a:graphic>
          <a:graphicData uri="http://schemas.openxmlformats.org/drawingml/2006/table">
            <a:tbl>
              <a:tblPr/>
              <a:tblGrid>
                <a:gridCol w="1865612"/>
                <a:gridCol w="3849428"/>
                <a:gridCol w="1187722"/>
                <a:gridCol w="1741237"/>
              </a:tblGrid>
              <a:tr h="183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DOCUMENT</a:t>
                      </a:r>
                      <a:endParaRPr lang="es-E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982" marR="35982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TEMPLATE</a:t>
                      </a:r>
                      <a:endParaRPr lang="es-E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982" marR="35982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HYPERLINK</a:t>
                      </a:r>
                      <a:endParaRPr lang="es-E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982" marR="35982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RESPONSIBLE</a:t>
                      </a:r>
                      <a:endParaRPr lang="es-E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982" marR="35982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981104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b="1" dirty="0">
                          <a:latin typeface="Calibri"/>
                          <a:ea typeface="Calibri"/>
                          <a:cs typeface="Times New Roman"/>
                        </a:rPr>
                        <a:t>Requirement document.</a:t>
                      </a:r>
                      <a:endParaRPr lang="es-ES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982" marR="35982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244061"/>
                          </a:solidFill>
                          <a:latin typeface="Calibri"/>
                          <a:ea typeface="Calibri"/>
                          <a:cs typeface="Times New Roman"/>
                        </a:rPr>
                        <a:t>REQM</a:t>
                      </a:r>
                      <a:endParaRPr lang="es-ES" sz="16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GB" sz="1600" dirty="0">
                          <a:solidFill>
                            <a:srgbClr val="24406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Template of requirements management plan.doc</a:t>
                      </a:r>
                      <a:endParaRPr lang="es-ES" sz="1600" dirty="0">
                        <a:solidFill>
                          <a:srgbClr val="24406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982" marR="35982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u="sng">
                          <a:solidFill>
                            <a:srgbClr val="244061"/>
                          </a:solidFill>
                          <a:latin typeface="Calibri"/>
                          <a:ea typeface="Calibri"/>
                          <a:cs typeface="Times New Roman"/>
                          <a:hlinkClick r:id="rId3"/>
                        </a:rPr>
                        <a:t>OPAL</a:t>
                      </a:r>
                      <a:endParaRPr lang="es-E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982" marR="35982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smtClean="0">
                          <a:solidFill>
                            <a:srgbClr val="24406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Customer/IT Business</a:t>
                      </a:r>
                      <a:r>
                        <a:rPr lang="en-GB" sz="1600" baseline="0" smtClean="0">
                          <a:solidFill>
                            <a:srgbClr val="24406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Analyst</a:t>
                      </a:r>
                      <a:endParaRPr lang="es-E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982" marR="35982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981104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GB" sz="1600" dirty="0">
                          <a:solidFill>
                            <a:srgbClr val="24406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Template of customer needs document, includes traceability matrix</a:t>
                      </a:r>
                      <a:endParaRPr lang="es-ES" sz="1600" dirty="0">
                        <a:solidFill>
                          <a:srgbClr val="24406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982" marR="35982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u="sng" dirty="0">
                          <a:solidFill>
                            <a:srgbClr val="244061"/>
                          </a:solidFill>
                          <a:latin typeface="Calibri"/>
                          <a:ea typeface="Calibri"/>
                          <a:cs typeface="Times New Roman"/>
                          <a:hlinkClick r:id="rId4"/>
                        </a:rPr>
                        <a:t>OPAL</a:t>
                      </a:r>
                      <a:endParaRPr lang="es-E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982" marR="35982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E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982" marR="35982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7358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b="1" dirty="0">
                          <a:latin typeface="Calibri"/>
                          <a:ea typeface="Calibri"/>
                          <a:cs typeface="Times New Roman"/>
                        </a:rPr>
                        <a:t>Functional document </a:t>
                      </a:r>
                      <a:endParaRPr lang="es-ES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982" marR="35982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244061"/>
                          </a:solidFill>
                          <a:latin typeface="Calibri"/>
                          <a:ea typeface="Calibri"/>
                          <a:cs typeface="Times New Roman"/>
                        </a:rPr>
                        <a:t>REQM</a:t>
                      </a:r>
                      <a:endParaRPr lang="es-ES" sz="16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GB" sz="1600">
                          <a:solidFill>
                            <a:srgbClr val="24406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Use case _Template_EN.doc</a:t>
                      </a:r>
                      <a:endParaRPr lang="es-ES" sz="1600">
                        <a:solidFill>
                          <a:srgbClr val="24406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982" marR="35982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u="sng">
                          <a:solidFill>
                            <a:srgbClr val="244061"/>
                          </a:solidFill>
                          <a:latin typeface="Calibri"/>
                          <a:ea typeface="Calibri"/>
                          <a:cs typeface="Times New Roman"/>
                          <a:hlinkClick r:id="rId5"/>
                        </a:rPr>
                        <a:t>OPAL</a:t>
                      </a:r>
                      <a:endParaRPr lang="es-E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982" marR="35982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latin typeface="Calibri"/>
                          <a:ea typeface="Calibri"/>
                          <a:cs typeface="Times New Roman"/>
                        </a:rPr>
                        <a:t>IT Business </a:t>
                      </a:r>
                      <a:r>
                        <a:rPr lang="es-ES" sz="1600" dirty="0" err="1" smtClean="0">
                          <a:latin typeface="Calibri"/>
                          <a:ea typeface="Calibri"/>
                          <a:cs typeface="Times New Roman"/>
                        </a:rPr>
                        <a:t>Analyst</a:t>
                      </a:r>
                      <a:endParaRPr lang="es-E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982" marR="35982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735828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b="1" dirty="0">
                          <a:latin typeface="Calibri"/>
                          <a:ea typeface="Calibri"/>
                          <a:cs typeface="Times New Roman"/>
                        </a:rPr>
                        <a:t>Technical document</a:t>
                      </a:r>
                      <a:endParaRPr lang="es-ES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982" marR="35982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244061"/>
                          </a:solidFill>
                          <a:latin typeface="Calibri"/>
                          <a:ea typeface="Calibri"/>
                          <a:cs typeface="Times New Roman"/>
                        </a:rPr>
                        <a:t>REQM</a:t>
                      </a:r>
                      <a:endParaRPr lang="es-ES" sz="16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ES" sz="1600">
                          <a:solidFill>
                            <a:srgbClr val="24406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Template de spécifications techniques</a:t>
                      </a:r>
                      <a:endParaRPr lang="es-ES" sz="1600">
                        <a:solidFill>
                          <a:srgbClr val="24406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982" marR="35982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u="sng">
                          <a:solidFill>
                            <a:srgbClr val="244061"/>
                          </a:solidFill>
                          <a:latin typeface="Calibri"/>
                          <a:ea typeface="Calibri"/>
                          <a:cs typeface="Times New Roman"/>
                          <a:hlinkClick r:id="rId6"/>
                        </a:rPr>
                        <a:t>OPAL</a:t>
                      </a:r>
                      <a:endParaRPr lang="es-E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982" marR="35982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latin typeface="Calibri"/>
                          <a:ea typeface="Calibri"/>
                          <a:cs typeface="Times New Roman"/>
                        </a:rPr>
                        <a:t> IT </a:t>
                      </a:r>
                      <a:r>
                        <a:rPr lang="es-ES" sz="1600" dirty="0" err="1" smtClean="0">
                          <a:latin typeface="Calibri"/>
                          <a:ea typeface="Calibri"/>
                          <a:cs typeface="Times New Roman"/>
                        </a:rPr>
                        <a:t>System</a:t>
                      </a:r>
                      <a:r>
                        <a:rPr lang="es-ES" sz="160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s-ES" sz="1600" dirty="0" err="1" smtClean="0">
                          <a:latin typeface="Calibri"/>
                          <a:ea typeface="Calibri"/>
                          <a:cs typeface="Times New Roman"/>
                        </a:rPr>
                        <a:t>Analyst</a:t>
                      </a:r>
                      <a:endParaRPr lang="es-E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982" marR="35982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4905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244061"/>
                          </a:solidFill>
                          <a:latin typeface="Calibri"/>
                          <a:ea typeface="Calibri"/>
                          <a:cs typeface="Times New Roman"/>
                        </a:rPr>
                        <a:t>REQM</a:t>
                      </a:r>
                      <a:endParaRPr lang="es-ES" sz="16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GB" sz="1600">
                          <a:solidFill>
                            <a:srgbClr val="24406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Sample of specification</a:t>
                      </a:r>
                      <a:endParaRPr lang="es-ES" sz="1600">
                        <a:solidFill>
                          <a:srgbClr val="24406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982" marR="35982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 u="sng" dirty="0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Times New Roman"/>
                          <a:hlinkClick r:id="rId7"/>
                        </a:rPr>
                        <a:t>OPAL</a:t>
                      </a:r>
                      <a:endParaRPr lang="es-E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982" marR="35982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E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982" marR="35982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pic>
        <p:nvPicPr>
          <p:cNvPr id="14355" name="Picture 19" descr="cid:image003.gif@01CB0186.65D0CFA0"/>
          <p:cNvPicPr>
            <a:picLocks noChangeAspect="1" noChangeArrowheads="1"/>
          </p:cNvPicPr>
          <p:nvPr/>
        </p:nvPicPr>
        <p:blipFill>
          <a:blip r:embed="rId8" r:link="rId9" cstate="print"/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</p:spPr>
      </p:pic>
      <p:pic>
        <p:nvPicPr>
          <p:cNvPr id="14354" name="Imagen 2" descr="cid:image004.gif@01CB0186.65D0CFA0"/>
          <p:cNvPicPr>
            <a:picLocks noChangeAspect="1" noChangeArrowheads="1"/>
          </p:cNvPicPr>
          <p:nvPr/>
        </p:nvPicPr>
        <p:blipFill>
          <a:blip r:embed="rId10" r:link="rId11" cstate="print"/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</p:spPr>
      </p:pic>
      <p:pic>
        <p:nvPicPr>
          <p:cNvPr id="14353" name="Imagen 3" descr="cid:image005.gif@01CB0186.65D0CFA0"/>
          <p:cNvPicPr>
            <a:picLocks noChangeAspect="1" noChangeArrowheads="1"/>
          </p:cNvPicPr>
          <p:nvPr/>
        </p:nvPicPr>
        <p:blipFill>
          <a:blip r:embed="rId12" r:link="rId13" cstate="print"/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</p:spPr>
      </p:pic>
      <p:pic>
        <p:nvPicPr>
          <p:cNvPr id="14352" name="Imagen 4" descr="cid:image004.gif@01CB0186.65D0CFA0"/>
          <p:cNvPicPr>
            <a:picLocks noChangeAspect="1" noChangeArrowheads="1"/>
          </p:cNvPicPr>
          <p:nvPr/>
        </p:nvPicPr>
        <p:blipFill>
          <a:blip r:embed="rId10" r:link="rId11" cstate="print"/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</p:spPr>
      </p:pic>
      <p:pic>
        <p:nvPicPr>
          <p:cNvPr id="14351" name="Imagen 5" descr="cid:image006.gif@01CB0186.65D0CFA0"/>
          <p:cNvPicPr>
            <a:picLocks noChangeAspect="1" noChangeArrowheads="1"/>
          </p:cNvPicPr>
          <p:nvPr/>
        </p:nvPicPr>
        <p:blipFill>
          <a:blip r:embed="rId14" r:link="rId15"/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</p:spPr>
      </p:pic>
      <p:pic>
        <p:nvPicPr>
          <p:cNvPr id="14350" name="Imagen 6" descr="cid:image007.gif@01CB0186.65D0CFA0"/>
          <p:cNvPicPr>
            <a:picLocks noChangeAspect="1" noChangeArrowheads="1"/>
          </p:cNvPicPr>
          <p:nvPr/>
        </p:nvPicPr>
        <p:blipFill>
          <a:blip r:embed="rId16" r:link="rId17" cstate="print"/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</p:spPr>
      </p:pic>
      <p:pic>
        <p:nvPicPr>
          <p:cNvPr id="14349" name="Imagen 7" descr="cid:image007.gif@01CB0186.65D0CFA0"/>
          <p:cNvPicPr>
            <a:picLocks noChangeAspect="1" noChangeArrowheads="1"/>
          </p:cNvPicPr>
          <p:nvPr/>
        </p:nvPicPr>
        <p:blipFill>
          <a:blip r:embed="rId16" r:link="rId17" cstate="print"/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</p:spPr>
      </p:pic>
      <p:pic>
        <p:nvPicPr>
          <p:cNvPr id="14348" name="Imagen 8" descr="cid:image004.gif@01CB0186.65D0CFA0"/>
          <p:cNvPicPr>
            <a:picLocks noChangeAspect="1" noChangeArrowheads="1"/>
          </p:cNvPicPr>
          <p:nvPr/>
        </p:nvPicPr>
        <p:blipFill>
          <a:blip r:embed="rId10" r:link="rId11" cstate="print"/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</p:spPr>
      </p:pic>
      <p:pic>
        <p:nvPicPr>
          <p:cNvPr id="14347" name="Imagen 9" descr="cid:image007.gif@01CB0186.65D0CFA0"/>
          <p:cNvPicPr>
            <a:picLocks noChangeAspect="1" noChangeArrowheads="1"/>
          </p:cNvPicPr>
          <p:nvPr/>
        </p:nvPicPr>
        <p:blipFill>
          <a:blip r:embed="rId16" r:link="rId17" cstate="print"/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</p:spPr>
      </p:pic>
      <p:pic>
        <p:nvPicPr>
          <p:cNvPr id="14346" name="Imagen 10" descr="cid:image004.gif@01CB0186.65D0CFA0"/>
          <p:cNvPicPr>
            <a:picLocks noChangeAspect="1" noChangeArrowheads="1"/>
          </p:cNvPicPr>
          <p:nvPr/>
        </p:nvPicPr>
        <p:blipFill>
          <a:blip r:embed="rId10" r:link="rId11" cstate="print"/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</p:spPr>
      </p:pic>
      <p:pic>
        <p:nvPicPr>
          <p:cNvPr id="14345" name="Imagen 11" descr="cid:image007.gif@01CB0186.65D0CFA0"/>
          <p:cNvPicPr>
            <a:picLocks noChangeAspect="1" noChangeArrowheads="1"/>
          </p:cNvPicPr>
          <p:nvPr/>
        </p:nvPicPr>
        <p:blipFill>
          <a:blip r:embed="rId16" r:link="rId17" cstate="print"/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</p:spPr>
      </p:pic>
      <p:pic>
        <p:nvPicPr>
          <p:cNvPr id="14344" name="Imagen 12" descr="cid:image007.gif@01CB0186.65D0CFA0"/>
          <p:cNvPicPr>
            <a:picLocks noChangeAspect="1" noChangeArrowheads="1"/>
          </p:cNvPicPr>
          <p:nvPr/>
        </p:nvPicPr>
        <p:blipFill>
          <a:blip r:embed="rId16" r:link="rId17" cstate="print"/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</p:spPr>
      </p:pic>
      <p:pic>
        <p:nvPicPr>
          <p:cNvPr id="14343" name="Imagen 13" descr="cid:image007.gif@01CB0186.65D0CFA0"/>
          <p:cNvPicPr>
            <a:picLocks noChangeAspect="1" noChangeArrowheads="1"/>
          </p:cNvPicPr>
          <p:nvPr/>
        </p:nvPicPr>
        <p:blipFill>
          <a:blip r:embed="rId16" r:link="rId17" cstate="print"/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</p:spPr>
      </p:pic>
      <p:pic>
        <p:nvPicPr>
          <p:cNvPr id="14342" name="Imagen 14" descr="cid:image007.gif@01CB0186.65D0CFA0"/>
          <p:cNvPicPr>
            <a:picLocks noChangeAspect="1" noChangeArrowheads="1"/>
          </p:cNvPicPr>
          <p:nvPr/>
        </p:nvPicPr>
        <p:blipFill>
          <a:blip r:embed="rId16" r:link="rId17" cstate="print"/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</p:spPr>
      </p:pic>
      <p:pic>
        <p:nvPicPr>
          <p:cNvPr id="14341" name="Imagen 15" descr="cid:image004.gif@01CB0186.65D0CFA0"/>
          <p:cNvPicPr>
            <a:picLocks noChangeAspect="1" noChangeArrowheads="1"/>
          </p:cNvPicPr>
          <p:nvPr/>
        </p:nvPicPr>
        <p:blipFill>
          <a:blip r:embed="rId10" r:link="rId11" cstate="print"/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</p:spPr>
      </p:pic>
      <p:pic>
        <p:nvPicPr>
          <p:cNvPr id="14340" name="Imagen 16" descr="cid:image004.gif@01CB0186.65D0CFA0"/>
          <p:cNvPicPr>
            <a:picLocks noChangeAspect="1" noChangeArrowheads="1"/>
          </p:cNvPicPr>
          <p:nvPr/>
        </p:nvPicPr>
        <p:blipFill>
          <a:blip r:embed="rId10" r:link="rId11" cstate="print"/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</p:spPr>
      </p:pic>
      <p:pic>
        <p:nvPicPr>
          <p:cNvPr id="14339" name="Imagen 17" descr="cid:image004.gif@01CB0186.65D0CFA0"/>
          <p:cNvPicPr>
            <a:picLocks noChangeAspect="1" noChangeArrowheads="1"/>
          </p:cNvPicPr>
          <p:nvPr/>
        </p:nvPicPr>
        <p:blipFill>
          <a:blip r:embed="rId10" r:link="rId11" cstate="print"/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</p:spPr>
      </p:pic>
      <p:pic>
        <p:nvPicPr>
          <p:cNvPr id="14338" name="Imagen 18" descr="cid:image004.gif@01CB0186.65D0CFA0"/>
          <p:cNvPicPr>
            <a:picLocks noChangeAspect="1" noChangeArrowheads="1"/>
          </p:cNvPicPr>
          <p:nvPr/>
        </p:nvPicPr>
        <p:blipFill>
          <a:blip r:embed="rId10" r:link="rId11" cstate="print"/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</p:spPr>
      </p:pic>
      <p:pic>
        <p:nvPicPr>
          <p:cNvPr id="14337" name="Imagen 19" descr="cid:image007.gif@01CB0186.65D0CFA0"/>
          <p:cNvPicPr>
            <a:picLocks noChangeAspect="1" noChangeArrowheads="1"/>
          </p:cNvPicPr>
          <p:nvPr/>
        </p:nvPicPr>
        <p:blipFill>
          <a:blip r:embed="rId16" r:link="rId17" cstate="print"/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</p:spPr>
      </p:pic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David </a:t>
            </a:r>
            <a:r>
              <a:rPr lang="fr-FR" dirty="0" err="1" smtClean="0"/>
              <a:t>Comin</a:t>
            </a:r>
            <a:r>
              <a:rPr lang="fr-FR" dirty="0" smtClean="0"/>
              <a:t>– AGS Spain</a:t>
            </a:r>
            <a:endParaRPr lang="fr-FR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TO BE – Project Document </a:t>
            </a:r>
            <a:r>
              <a:rPr lang="fr-FR" dirty="0" err="1" smtClean="0"/>
              <a:t>template</a:t>
            </a:r>
            <a:r>
              <a:rPr lang="fr-FR" dirty="0" smtClean="0"/>
              <a:t> </a:t>
            </a:r>
            <a:r>
              <a:rPr lang="fr-FR" dirty="0" err="1" smtClean="0"/>
              <a:t>list</a:t>
            </a:r>
            <a:endParaRPr lang="fr-FR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214282" y="1214422"/>
          <a:ext cx="8643998" cy="4353648"/>
        </p:xfrm>
        <a:graphic>
          <a:graphicData uri="http://schemas.openxmlformats.org/drawingml/2006/table">
            <a:tbl>
              <a:tblPr/>
              <a:tblGrid>
                <a:gridCol w="1964043"/>
                <a:gridCol w="3608121"/>
                <a:gridCol w="1240607"/>
                <a:gridCol w="1831227"/>
              </a:tblGrid>
              <a:tr h="183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DOCUMENT</a:t>
                      </a:r>
                      <a:endParaRPr lang="es-E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982" marR="35982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TEMPLATE</a:t>
                      </a:r>
                      <a:endParaRPr lang="es-E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982" marR="35982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HYPERLINK</a:t>
                      </a:r>
                      <a:endParaRPr lang="es-E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982" marR="35982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RESPONSIBLE</a:t>
                      </a:r>
                      <a:endParaRPr lang="es-E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982" marR="35982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490552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b="1" dirty="0">
                          <a:latin typeface="Calibri"/>
                          <a:ea typeface="Calibri"/>
                          <a:cs typeface="Times New Roman"/>
                        </a:rPr>
                        <a:t>Testing document</a:t>
                      </a:r>
                      <a:endParaRPr lang="es-ES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982" marR="35982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244061"/>
                          </a:solidFill>
                          <a:latin typeface="Calibri"/>
                          <a:ea typeface="Calibri"/>
                          <a:cs typeface="Times New Roman"/>
                        </a:rPr>
                        <a:t>PPQA</a:t>
                      </a:r>
                      <a:endParaRPr lang="es-ES" sz="16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GB" sz="1600" dirty="0">
                          <a:solidFill>
                            <a:srgbClr val="24406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Template of test plan</a:t>
                      </a:r>
                      <a:endParaRPr lang="es-ES" sz="1600" dirty="0">
                        <a:solidFill>
                          <a:srgbClr val="24406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982" marR="35982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 u="sng" dirty="0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Times New Roman"/>
                          <a:hlinkClick r:id="rId3"/>
                        </a:rPr>
                        <a:t>OPAL</a:t>
                      </a:r>
                      <a:endParaRPr lang="es-E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982" marR="35982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latin typeface="Calibri"/>
                          <a:ea typeface="Calibri"/>
                          <a:cs typeface="Times New Roman"/>
                        </a:rPr>
                        <a:t>Test Manager</a:t>
                      </a:r>
                      <a:endParaRPr lang="es-E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982" marR="35982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20748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244061"/>
                          </a:solidFill>
                          <a:latin typeface="Calibri"/>
                          <a:ea typeface="Calibri"/>
                          <a:cs typeface="Times New Roman"/>
                        </a:rPr>
                        <a:t>PPQA</a:t>
                      </a:r>
                      <a:endParaRPr lang="es-ES" sz="16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GB" sz="1600" dirty="0">
                          <a:solidFill>
                            <a:srgbClr val="24406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Template of Documentary Audit</a:t>
                      </a:r>
                      <a:endParaRPr lang="es-ES" sz="1600" dirty="0">
                        <a:solidFill>
                          <a:srgbClr val="24406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GB" sz="1600" dirty="0">
                          <a:solidFill>
                            <a:srgbClr val="24406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Template of Test Plan/execution</a:t>
                      </a:r>
                      <a:endParaRPr lang="es-ES" sz="1600" dirty="0">
                        <a:solidFill>
                          <a:srgbClr val="24406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GB" sz="1600" dirty="0">
                          <a:solidFill>
                            <a:srgbClr val="24406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Template of Projects test coverage </a:t>
                      </a:r>
                      <a:endParaRPr lang="es-ES" sz="1600" dirty="0">
                        <a:solidFill>
                          <a:srgbClr val="24406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GB" sz="1600" dirty="0">
                          <a:solidFill>
                            <a:srgbClr val="24406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Template of Document usability</a:t>
                      </a:r>
                      <a:endParaRPr lang="es-ES" sz="1600" dirty="0">
                        <a:solidFill>
                          <a:srgbClr val="24406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982" marR="35982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 u="sng" dirty="0" smtClean="0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Times New Roman"/>
                          <a:hlinkClick r:id="rId4"/>
                        </a:rPr>
                        <a:t>WIP-QA</a:t>
                      </a:r>
                      <a:endParaRPr lang="es-E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982" marR="35982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E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982" marR="35982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49055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b="1" dirty="0">
                          <a:latin typeface="Calibri"/>
                          <a:ea typeface="Calibri"/>
                          <a:cs typeface="Times New Roman"/>
                        </a:rPr>
                        <a:t>Deployment manual</a:t>
                      </a:r>
                      <a:endParaRPr lang="es-ES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982" marR="35982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GB" sz="1600" dirty="0">
                          <a:solidFill>
                            <a:srgbClr val="24406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No </a:t>
                      </a:r>
                      <a:r>
                        <a:rPr lang="en-GB" sz="1600" dirty="0" smtClean="0">
                          <a:solidFill>
                            <a:srgbClr val="24406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template</a:t>
                      </a:r>
                      <a:endParaRPr lang="es-ES" sz="1600" dirty="0">
                        <a:solidFill>
                          <a:srgbClr val="24406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982" marR="35982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rgbClr val="365F91"/>
                          </a:solidFill>
                          <a:latin typeface="Arial"/>
                          <a:ea typeface="Calibri"/>
                          <a:cs typeface="Times New Roman"/>
                        </a:rPr>
                        <a:t> - </a:t>
                      </a:r>
                      <a:endParaRPr lang="en-GB" sz="1600" dirty="0">
                        <a:solidFill>
                          <a:srgbClr val="365F9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5982" marR="35982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600" dirty="0">
                        <a:solidFill>
                          <a:srgbClr val="365F9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5982" marR="35982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49055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b="1" dirty="0" smtClean="0">
                          <a:latin typeface="Calibri"/>
                          <a:ea typeface="Calibri"/>
                          <a:cs typeface="Times New Roman"/>
                        </a:rPr>
                        <a:t>User/Admin </a:t>
                      </a:r>
                      <a:r>
                        <a:rPr lang="en-GB" sz="1600" b="1" dirty="0">
                          <a:latin typeface="Calibri"/>
                          <a:ea typeface="Calibri"/>
                          <a:cs typeface="Times New Roman"/>
                        </a:rPr>
                        <a:t>Manual</a:t>
                      </a:r>
                      <a:endParaRPr lang="es-ES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982" marR="35982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GB" sz="1600" dirty="0">
                          <a:solidFill>
                            <a:srgbClr val="24406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No </a:t>
                      </a:r>
                      <a:r>
                        <a:rPr lang="en-GB" sz="1600" dirty="0" smtClean="0">
                          <a:solidFill>
                            <a:srgbClr val="24406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template</a:t>
                      </a:r>
                      <a:endParaRPr lang="es-ES" sz="1600" dirty="0">
                        <a:solidFill>
                          <a:srgbClr val="24406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982" marR="35982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rgbClr val="365F91"/>
                          </a:solidFill>
                          <a:latin typeface="Arial"/>
                          <a:ea typeface="Calibri"/>
                          <a:cs typeface="Times New Roman"/>
                        </a:rPr>
                        <a:t> - </a:t>
                      </a:r>
                      <a:endParaRPr lang="en-GB" sz="1600" dirty="0">
                        <a:solidFill>
                          <a:srgbClr val="365F9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5982" marR="35982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600" dirty="0">
                        <a:solidFill>
                          <a:srgbClr val="365F9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35982" marR="35982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49055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b="1" dirty="0">
                          <a:latin typeface="Calibri"/>
                          <a:ea typeface="Calibri"/>
                          <a:cs typeface="Times New Roman"/>
                        </a:rPr>
                        <a:t>Release notes</a:t>
                      </a:r>
                      <a:endParaRPr lang="es-ES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982" marR="35982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GB" sz="1600">
                          <a:solidFill>
                            <a:srgbClr val="24406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Template of delivery receipt.doc</a:t>
                      </a:r>
                      <a:endParaRPr lang="es-ES" sz="1600">
                        <a:solidFill>
                          <a:srgbClr val="24406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982" marR="35982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 u="sng" dirty="0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Times New Roman"/>
                          <a:hlinkClick r:id="rId5"/>
                        </a:rPr>
                        <a:t>OPAL</a:t>
                      </a:r>
                      <a:r>
                        <a:rPr lang="es-ES" sz="1600" dirty="0">
                          <a:highlight>
                            <a:srgbClr val="C0C0C0"/>
                          </a:highlight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es-E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982" marR="35982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latin typeface="Calibri"/>
                          <a:ea typeface="Calibri"/>
                          <a:cs typeface="Times New Roman"/>
                        </a:rPr>
                        <a:t>IT </a:t>
                      </a:r>
                      <a:r>
                        <a:rPr lang="es-ES" sz="1600" dirty="0" err="1" smtClean="0">
                          <a:latin typeface="Calibri"/>
                          <a:ea typeface="Calibri"/>
                          <a:cs typeface="Times New Roman"/>
                        </a:rPr>
                        <a:t>System</a:t>
                      </a:r>
                      <a:r>
                        <a:rPr lang="es-ES" sz="160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s-ES" sz="1600" dirty="0" err="1" smtClean="0">
                          <a:latin typeface="Calibri"/>
                          <a:ea typeface="Calibri"/>
                          <a:cs typeface="Times New Roman"/>
                        </a:rPr>
                        <a:t>Analyst</a:t>
                      </a:r>
                      <a:endParaRPr lang="es-E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982" marR="35982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pic>
        <p:nvPicPr>
          <p:cNvPr id="14355" name="Picture 19" descr="cid:image003.gif@01CB0186.65D0CFA0"/>
          <p:cNvPicPr>
            <a:picLocks noChangeAspect="1" noChangeArrowheads="1"/>
          </p:cNvPicPr>
          <p:nvPr/>
        </p:nvPicPr>
        <p:blipFill>
          <a:blip r:embed="rId6" r:link="rId7" cstate="print"/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</p:spPr>
      </p:pic>
      <p:pic>
        <p:nvPicPr>
          <p:cNvPr id="14354" name="Imagen 2" descr="cid:image004.gif@01CB0186.65D0CFA0"/>
          <p:cNvPicPr>
            <a:picLocks noChangeAspect="1" noChangeArrowheads="1"/>
          </p:cNvPicPr>
          <p:nvPr/>
        </p:nvPicPr>
        <p:blipFill>
          <a:blip r:embed="rId8" r:link="rId9" cstate="print"/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</p:spPr>
      </p:pic>
      <p:pic>
        <p:nvPicPr>
          <p:cNvPr id="14353" name="Imagen 3" descr="cid:image005.gif@01CB0186.65D0CFA0"/>
          <p:cNvPicPr>
            <a:picLocks noChangeAspect="1" noChangeArrowheads="1"/>
          </p:cNvPicPr>
          <p:nvPr/>
        </p:nvPicPr>
        <p:blipFill>
          <a:blip r:embed="rId10" r:link="rId11" cstate="print"/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</p:spPr>
      </p:pic>
      <p:pic>
        <p:nvPicPr>
          <p:cNvPr id="14352" name="Imagen 4" descr="cid:image004.gif@01CB0186.65D0CFA0"/>
          <p:cNvPicPr>
            <a:picLocks noChangeAspect="1" noChangeArrowheads="1"/>
          </p:cNvPicPr>
          <p:nvPr/>
        </p:nvPicPr>
        <p:blipFill>
          <a:blip r:embed="rId8" r:link="rId9" cstate="print"/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</p:spPr>
      </p:pic>
      <p:pic>
        <p:nvPicPr>
          <p:cNvPr id="14351" name="Imagen 5" descr="cid:image006.gif@01CB0186.65D0CFA0"/>
          <p:cNvPicPr>
            <a:picLocks noChangeAspect="1" noChangeArrowheads="1"/>
          </p:cNvPicPr>
          <p:nvPr/>
        </p:nvPicPr>
        <p:blipFill>
          <a:blip r:embed="rId12" r:link="rId13"/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</p:spPr>
      </p:pic>
      <p:pic>
        <p:nvPicPr>
          <p:cNvPr id="14350" name="Imagen 6" descr="cid:image007.gif@01CB0186.65D0CFA0"/>
          <p:cNvPicPr>
            <a:picLocks noChangeAspect="1" noChangeArrowheads="1"/>
          </p:cNvPicPr>
          <p:nvPr/>
        </p:nvPicPr>
        <p:blipFill>
          <a:blip r:embed="rId14" r:link="rId15" cstate="print"/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</p:spPr>
      </p:pic>
      <p:pic>
        <p:nvPicPr>
          <p:cNvPr id="14349" name="Imagen 7" descr="cid:image007.gif@01CB0186.65D0CFA0"/>
          <p:cNvPicPr>
            <a:picLocks noChangeAspect="1" noChangeArrowheads="1"/>
          </p:cNvPicPr>
          <p:nvPr/>
        </p:nvPicPr>
        <p:blipFill>
          <a:blip r:embed="rId14" r:link="rId15" cstate="print"/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</p:spPr>
      </p:pic>
      <p:pic>
        <p:nvPicPr>
          <p:cNvPr id="14348" name="Imagen 8" descr="cid:image004.gif@01CB0186.65D0CFA0"/>
          <p:cNvPicPr>
            <a:picLocks noChangeAspect="1" noChangeArrowheads="1"/>
          </p:cNvPicPr>
          <p:nvPr/>
        </p:nvPicPr>
        <p:blipFill>
          <a:blip r:embed="rId8" r:link="rId9" cstate="print"/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</p:spPr>
      </p:pic>
      <p:pic>
        <p:nvPicPr>
          <p:cNvPr id="14347" name="Imagen 9" descr="cid:image007.gif@01CB0186.65D0CFA0"/>
          <p:cNvPicPr>
            <a:picLocks noChangeAspect="1" noChangeArrowheads="1"/>
          </p:cNvPicPr>
          <p:nvPr/>
        </p:nvPicPr>
        <p:blipFill>
          <a:blip r:embed="rId14" r:link="rId15" cstate="print"/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</p:spPr>
      </p:pic>
      <p:pic>
        <p:nvPicPr>
          <p:cNvPr id="14346" name="Imagen 10" descr="cid:image004.gif@01CB0186.65D0CFA0"/>
          <p:cNvPicPr>
            <a:picLocks noChangeAspect="1" noChangeArrowheads="1"/>
          </p:cNvPicPr>
          <p:nvPr/>
        </p:nvPicPr>
        <p:blipFill>
          <a:blip r:embed="rId8" r:link="rId9" cstate="print"/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</p:spPr>
      </p:pic>
      <p:pic>
        <p:nvPicPr>
          <p:cNvPr id="14345" name="Imagen 11" descr="cid:image007.gif@01CB0186.65D0CFA0"/>
          <p:cNvPicPr>
            <a:picLocks noChangeAspect="1" noChangeArrowheads="1"/>
          </p:cNvPicPr>
          <p:nvPr/>
        </p:nvPicPr>
        <p:blipFill>
          <a:blip r:embed="rId14" r:link="rId15" cstate="print"/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</p:spPr>
      </p:pic>
      <p:pic>
        <p:nvPicPr>
          <p:cNvPr id="14344" name="Imagen 12" descr="cid:image007.gif@01CB0186.65D0CFA0"/>
          <p:cNvPicPr>
            <a:picLocks noChangeAspect="1" noChangeArrowheads="1"/>
          </p:cNvPicPr>
          <p:nvPr/>
        </p:nvPicPr>
        <p:blipFill>
          <a:blip r:embed="rId14" r:link="rId15" cstate="print"/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</p:spPr>
      </p:pic>
      <p:pic>
        <p:nvPicPr>
          <p:cNvPr id="14343" name="Imagen 13" descr="cid:image007.gif@01CB0186.65D0CFA0"/>
          <p:cNvPicPr>
            <a:picLocks noChangeAspect="1" noChangeArrowheads="1"/>
          </p:cNvPicPr>
          <p:nvPr/>
        </p:nvPicPr>
        <p:blipFill>
          <a:blip r:embed="rId14" r:link="rId15" cstate="print"/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</p:spPr>
      </p:pic>
      <p:pic>
        <p:nvPicPr>
          <p:cNvPr id="14342" name="Imagen 14" descr="cid:image007.gif@01CB0186.65D0CFA0"/>
          <p:cNvPicPr>
            <a:picLocks noChangeAspect="1" noChangeArrowheads="1"/>
          </p:cNvPicPr>
          <p:nvPr/>
        </p:nvPicPr>
        <p:blipFill>
          <a:blip r:embed="rId14" r:link="rId15" cstate="print"/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</p:spPr>
      </p:pic>
      <p:pic>
        <p:nvPicPr>
          <p:cNvPr id="14341" name="Imagen 15" descr="cid:image004.gif@01CB0186.65D0CFA0"/>
          <p:cNvPicPr>
            <a:picLocks noChangeAspect="1" noChangeArrowheads="1"/>
          </p:cNvPicPr>
          <p:nvPr/>
        </p:nvPicPr>
        <p:blipFill>
          <a:blip r:embed="rId8" r:link="rId9" cstate="print"/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</p:spPr>
      </p:pic>
      <p:pic>
        <p:nvPicPr>
          <p:cNvPr id="14340" name="Imagen 16" descr="cid:image004.gif@01CB0186.65D0CFA0"/>
          <p:cNvPicPr>
            <a:picLocks noChangeAspect="1" noChangeArrowheads="1"/>
          </p:cNvPicPr>
          <p:nvPr/>
        </p:nvPicPr>
        <p:blipFill>
          <a:blip r:embed="rId8" r:link="rId9" cstate="print"/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</p:spPr>
      </p:pic>
      <p:pic>
        <p:nvPicPr>
          <p:cNvPr id="14339" name="Imagen 17" descr="cid:image004.gif@01CB0186.65D0CFA0"/>
          <p:cNvPicPr>
            <a:picLocks noChangeAspect="1" noChangeArrowheads="1"/>
          </p:cNvPicPr>
          <p:nvPr/>
        </p:nvPicPr>
        <p:blipFill>
          <a:blip r:embed="rId8" r:link="rId9" cstate="print"/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</p:spPr>
      </p:pic>
      <p:pic>
        <p:nvPicPr>
          <p:cNvPr id="14338" name="Imagen 18" descr="cid:image004.gif@01CB0186.65D0CFA0"/>
          <p:cNvPicPr>
            <a:picLocks noChangeAspect="1" noChangeArrowheads="1"/>
          </p:cNvPicPr>
          <p:nvPr/>
        </p:nvPicPr>
        <p:blipFill>
          <a:blip r:embed="rId8" r:link="rId9" cstate="print"/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</p:spPr>
      </p:pic>
      <p:pic>
        <p:nvPicPr>
          <p:cNvPr id="14337" name="Imagen 19" descr="cid:image007.gif@01CB0186.65D0CFA0"/>
          <p:cNvPicPr>
            <a:picLocks noChangeAspect="1" noChangeArrowheads="1"/>
          </p:cNvPicPr>
          <p:nvPr/>
        </p:nvPicPr>
        <p:blipFill>
          <a:blip r:embed="rId14" r:link="rId15" cstate="print"/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</p:spPr>
      </p:pic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C9C176-035F-40B0-851B-1A936A23587C}" type="slidenum">
              <a:rPr lang="fr-FR"/>
              <a:pPr>
                <a:defRPr/>
              </a:pPr>
              <a:t>13</a:t>
            </a:fld>
            <a:endParaRPr lang="fr-FR" dirty="0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David </a:t>
            </a:r>
            <a:r>
              <a:rPr lang="fr-FR" dirty="0" err="1" smtClean="0"/>
              <a:t>Comin</a:t>
            </a:r>
            <a:r>
              <a:rPr lang="fr-FR" dirty="0" smtClean="0"/>
              <a:t>– AGS Spain</a:t>
            </a:r>
            <a:endParaRPr lang="fr-FR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CUSTOMIZED VIEWS: Document </a:t>
            </a:r>
            <a:r>
              <a:rPr lang="fr-FR" dirty="0" err="1" smtClean="0"/>
              <a:t>Sorting</a:t>
            </a:r>
            <a:endParaRPr lang="fr-FR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gray">
          <a:xfrm>
            <a:off x="500034" y="1214422"/>
            <a:ext cx="7967690" cy="35719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87338" marR="0" lvl="0" indent="-287338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s-E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DMS VIEWS:</a:t>
            </a:r>
            <a:endParaRPr kumimoji="0" lang="es-ES" sz="15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541338" marR="0" lvl="1" indent="-2524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l"/>
              <a:tabLst/>
              <a:defRPr/>
            </a:pPr>
            <a:endParaRPr kumimoji="0" lang="es-ES" sz="15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541338" marR="0" lvl="1" indent="-2524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l"/>
              <a:tabLst/>
              <a:defRPr/>
            </a:pPr>
            <a:endParaRPr kumimoji="0" lang="es-ES" sz="15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287338" marR="0" lvl="0" indent="-287338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es-E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23 Rectángulo redondeado"/>
          <p:cNvSpPr/>
          <p:nvPr/>
        </p:nvSpPr>
        <p:spPr bwMode="auto">
          <a:xfrm>
            <a:off x="571472" y="1500174"/>
            <a:ext cx="8286808" cy="492922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4" charset="-128"/>
            </a:endParaRPr>
          </a:p>
        </p:txBody>
      </p:sp>
      <p:pic>
        <p:nvPicPr>
          <p:cNvPr id="77" name="76 Imagen" descr="fold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71736" y="2000240"/>
            <a:ext cx="428628" cy="428628"/>
          </a:xfrm>
          <a:prstGeom prst="rect">
            <a:avLst/>
          </a:prstGeom>
        </p:spPr>
      </p:pic>
      <p:pic>
        <p:nvPicPr>
          <p:cNvPr id="82" name="81 Imagen" descr="fold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71736" y="1500174"/>
            <a:ext cx="428628" cy="428628"/>
          </a:xfrm>
          <a:prstGeom prst="rect">
            <a:avLst/>
          </a:prstGeom>
        </p:spPr>
      </p:pic>
      <p:pic>
        <p:nvPicPr>
          <p:cNvPr id="83" name="82 Imagen" descr="fold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57488" y="1714488"/>
            <a:ext cx="428628" cy="428628"/>
          </a:xfrm>
          <a:prstGeom prst="rect">
            <a:avLst/>
          </a:prstGeom>
        </p:spPr>
      </p:pic>
      <p:sp>
        <p:nvSpPr>
          <p:cNvPr id="43" name="42 CuadroTexto"/>
          <p:cNvSpPr txBox="1"/>
          <p:nvPr/>
        </p:nvSpPr>
        <p:spPr>
          <a:xfrm>
            <a:off x="3357554" y="1570482"/>
            <a:ext cx="1785950" cy="27812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 smtClean="0"/>
              <a:t>ID Project - </a:t>
            </a:r>
            <a:r>
              <a:rPr lang="es-ES" sz="1200" b="1" dirty="0" err="1" smtClean="0"/>
              <a:t>name</a:t>
            </a:r>
            <a:r>
              <a:rPr lang="es-ES" sz="1200" b="1" dirty="0" smtClean="0"/>
              <a:t> - …</a:t>
            </a:r>
            <a:endParaRPr lang="es-ES" sz="1200" b="1" dirty="0"/>
          </a:p>
        </p:txBody>
      </p:sp>
      <p:sp>
        <p:nvSpPr>
          <p:cNvPr id="51" name="50 CuadroTexto"/>
          <p:cNvSpPr txBox="1"/>
          <p:nvPr/>
        </p:nvSpPr>
        <p:spPr>
          <a:xfrm>
            <a:off x="3428992" y="1784796"/>
            <a:ext cx="1785950" cy="27699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 smtClean="0"/>
              <a:t>ID Project - </a:t>
            </a:r>
            <a:r>
              <a:rPr lang="es-ES" sz="1200" b="1" dirty="0" err="1" smtClean="0"/>
              <a:t>name</a:t>
            </a:r>
            <a:r>
              <a:rPr lang="es-ES" sz="1200" b="1" dirty="0" smtClean="0"/>
              <a:t> - …</a:t>
            </a:r>
            <a:endParaRPr lang="es-ES" sz="1200" b="1" dirty="0"/>
          </a:p>
        </p:txBody>
      </p:sp>
      <p:sp>
        <p:nvSpPr>
          <p:cNvPr id="52" name="51 CuadroTexto"/>
          <p:cNvSpPr txBox="1"/>
          <p:nvPr/>
        </p:nvSpPr>
        <p:spPr>
          <a:xfrm>
            <a:off x="3581392" y="1999110"/>
            <a:ext cx="1776426" cy="27699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 smtClean="0"/>
              <a:t>ID Project - </a:t>
            </a:r>
            <a:r>
              <a:rPr lang="es-ES" sz="1200" b="1" dirty="0" err="1" smtClean="0"/>
              <a:t>name</a:t>
            </a:r>
            <a:r>
              <a:rPr lang="es-ES" sz="1200" b="1" dirty="0" smtClean="0"/>
              <a:t> - …</a:t>
            </a:r>
            <a:endParaRPr lang="es-ES" sz="1200" b="1" dirty="0"/>
          </a:p>
        </p:txBody>
      </p:sp>
      <p:sp>
        <p:nvSpPr>
          <p:cNvPr id="59" name="58 Rectángulo redondeado"/>
          <p:cNvSpPr/>
          <p:nvPr/>
        </p:nvSpPr>
        <p:spPr bwMode="auto">
          <a:xfrm>
            <a:off x="928662" y="1785926"/>
            <a:ext cx="1500198" cy="357190"/>
          </a:xfrm>
          <a:prstGeom prst="roundRect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b="1" dirty="0" smtClean="0">
                <a:solidFill>
                  <a:schemeClr val="tx1"/>
                </a:solidFill>
                <a:latin typeface="Arial" charset="0"/>
                <a:ea typeface="ＭＳ Ｐゴシック" pitchFamily="-64" charset="-128"/>
              </a:rPr>
              <a:t>(*) </a:t>
            </a:r>
            <a:r>
              <a:rPr lang="en-GB" sz="1600" b="1" dirty="0" err="1" smtClean="0">
                <a:solidFill>
                  <a:schemeClr val="tx1"/>
                </a:solidFill>
                <a:latin typeface="Arial" charset="0"/>
                <a:ea typeface="ＭＳ Ｐゴシック" pitchFamily="-64" charset="-128"/>
              </a:rPr>
              <a:t>Atributtes</a:t>
            </a:r>
            <a:endParaRPr kumimoji="0" lang="en-GB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4" charset="-128"/>
            </a:endParaRPr>
          </a:p>
        </p:txBody>
      </p:sp>
      <p:cxnSp>
        <p:nvCxnSpPr>
          <p:cNvPr id="63" name="62 Conector recto de flecha"/>
          <p:cNvCxnSpPr>
            <a:stCxn id="59" idx="3"/>
            <a:endCxn id="82" idx="1"/>
          </p:cNvCxnSpPr>
          <p:nvPr/>
        </p:nvCxnSpPr>
        <p:spPr bwMode="auto">
          <a:xfrm flipV="1">
            <a:off x="2428860" y="1714488"/>
            <a:ext cx="142876" cy="2500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60 Conector recto de flecha"/>
          <p:cNvCxnSpPr>
            <a:stCxn id="59" idx="3"/>
            <a:endCxn id="77" idx="1"/>
          </p:cNvCxnSpPr>
          <p:nvPr/>
        </p:nvCxnSpPr>
        <p:spPr bwMode="auto">
          <a:xfrm>
            <a:off x="2428860" y="1964521"/>
            <a:ext cx="142876" cy="2500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0" name="69 CuadroTexto"/>
          <p:cNvSpPr txBox="1"/>
          <p:nvPr/>
        </p:nvSpPr>
        <p:spPr>
          <a:xfrm>
            <a:off x="5500694" y="2000240"/>
            <a:ext cx="1776426" cy="27699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 err="1" smtClean="0"/>
              <a:t>Service</a:t>
            </a:r>
            <a:r>
              <a:rPr lang="es-ES" sz="1200" b="1" dirty="0" smtClean="0"/>
              <a:t> </a:t>
            </a:r>
            <a:r>
              <a:rPr lang="es-ES" sz="1200" b="1" dirty="0" err="1" smtClean="0"/>
              <a:t>Unit</a:t>
            </a:r>
            <a:endParaRPr lang="es-ES" sz="1200" b="1" dirty="0"/>
          </a:p>
        </p:txBody>
      </p:sp>
      <p:sp>
        <p:nvSpPr>
          <p:cNvPr id="71" name="70 CuadroTexto"/>
          <p:cNvSpPr txBox="1"/>
          <p:nvPr/>
        </p:nvSpPr>
        <p:spPr>
          <a:xfrm>
            <a:off x="6786578" y="1928802"/>
            <a:ext cx="78581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1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NEW</a:t>
            </a:r>
            <a:endParaRPr lang="es-ES" sz="11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6" name="Rectangle 3"/>
          <p:cNvSpPr txBox="1">
            <a:spLocks noChangeArrowheads="1"/>
          </p:cNvSpPr>
          <p:nvPr/>
        </p:nvSpPr>
        <p:spPr bwMode="gray">
          <a:xfrm>
            <a:off x="714348" y="4071942"/>
            <a:ext cx="7967690" cy="1087429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3">
                <a:lumMod val="25000"/>
              </a:schemeClr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87338" marR="0" lvl="0" indent="-287338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Why</a:t>
            </a:r>
          </a:p>
          <a:p>
            <a:pPr marL="541338" marR="0" lvl="1" indent="-2524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l"/>
              <a:tabLst/>
              <a:defRPr/>
            </a:pP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Easy</a:t>
            </a:r>
            <a:r>
              <a:rPr kumimoji="0" lang="en-US" sz="15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to implement “Service Unit” attribute and new ones.</a:t>
            </a:r>
          </a:p>
          <a:p>
            <a:pPr marL="541338" marR="0" lvl="1" indent="-2524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l"/>
              <a:tabLst/>
              <a:defRPr/>
            </a:pPr>
            <a:r>
              <a:rPr lang="en-US" sz="1500" kern="0" dirty="0" smtClean="0">
                <a:latin typeface="+mn-lt"/>
              </a:rPr>
              <a:t>Easy</a:t>
            </a:r>
            <a:r>
              <a:rPr kumimoji="0" lang="en-US" sz="15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to change/extend if needed.</a:t>
            </a:r>
          </a:p>
          <a:p>
            <a:pPr marL="541338" marR="0" lvl="1" indent="-2524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l"/>
              <a:tabLst/>
              <a:defRPr/>
            </a:pPr>
            <a:r>
              <a:rPr lang="en-US" sz="1500" kern="0" dirty="0" smtClean="0">
                <a:latin typeface="+mn-lt"/>
              </a:rPr>
              <a:t>It is a required attribute when upload any document/folder.</a:t>
            </a:r>
          </a:p>
          <a:p>
            <a:pPr marL="541338" marR="0" lvl="1" indent="-2524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l"/>
              <a:tabLst/>
              <a:defRPr/>
            </a:pPr>
            <a:r>
              <a:rPr kumimoji="0" lang="en-US" sz="15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Personalized views for each team, group and/or user.</a:t>
            </a:r>
          </a:p>
          <a:p>
            <a:pPr marL="541338" marR="0" lvl="1" indent="-2524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l"/>
              <a:tabLst/>
              <a:defRPr/>
            </a:pPr>
            <a:endParaRPr kumimoji="0" lang="es-ES" sz="15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541338" marR="0" lvl="1" indent="-2524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es-ES" sz="15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287338" marR="0" lvl="0" indent="-287338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es-E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4" name="113 CuadroTexto"/>
          <p:cNvSpPr txBox="1"/>
          <p:nvPr/>
        </p:nvSpPr>
        <p:spPr>
          <a:xfrm>
            <a:off x="857224" y="2571744"/>
            <a:ext cx="6643734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CUSTOMIZE VIEWS</a:t>
            </a:r>
            <a:endParaRPr lang="es-ES" sz="1400" b="1" dirty="0"/>
          </a:p>
        </p:txBody>
      </p:sp>
      <p:pic>
        <p:nvPicPr>
          <p:cNvPr id="115" name="Picture 2" descr="C:\backup\Iconos\pngs\Classic\us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97187" y="3143247"/>
            <a:ext cx="560367" cy="560367"/>
          </a:xfrm>
          <a:prstGeom prst="rect">
            <a:avLst/>
          </a:prstGeom>
          <a:noFill/>
        </p:spPr>
      </p:pic>
      <p:pic>
        <p:nvPicPr>
          <p:cNvPr id="116" name="Picture 2" descr="C:\backup\Iconos\pngs\Classic\us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83203" y="3143247"/>
            <a:ext cx="560367" cy="560367"/>
          </a:xfrm>
          <a:prstGeom prst="rect">
            <a:avLst/>
          </a:prstGeom>
          <a:noFill/>
        </p:spPr>
      </p:pic>
      <p:pic>
        <p:nvPicPr>
          <p:cNvPr id="117" name="Picture 2" descr="C:\backup\Iconos\pngs\Classic\us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6211" y="3143247"/>
            <a:ext cx="560367" cy="560367"/>
          </a:xfrm>
          <a:prstGeom prst="rect">
            <a:avLst/>
          </a:prstGeom>
          <a:noFill/>
        </p:spPr>
      </p:pic>
      <p:pic>
        <p:nvPicPr>
          <p:cNvPr id="118" name="Picture 2" descr="C:\backup\Iconos\pngs\Classic\us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11633" y="3143247"/>
            <a:ext cx="560367" cy="560367"/>
          </a:xfrm>
          <a:prstGeom prst="rect">
            <a:avLst/>
          </a:prstGeom>
          <a:noFill/>
        </p:spPr>
      </p:pic>
      <p:sp>
        <p:nvSpPr>
          <p:cNvPr id="119" name="118 CuadroTexto"/>
          <p:cNvSpPr txBox="1"/>
          <p:nvPr/>
        </p:nvSpPr>
        <p:spPr>
          <a:xfrm>
            <a:off x="3143240" y="3154384"/>
            <a:ext cx="500066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dirty="0" smtClean="0"/>
              <a:t>3P</a:t>
            </a:r>
            <a:endParaRPr lang="es-ES" sz="1600" dirty="0"/>
          </a:p>
        </p:txBody>
      </p:sp>
      <p:sp>
        <p:nvSpPr>
          <p:cNvPr id="120" name="119 Flecha arriba"/>
          <p:cNvSpPr/>
          <p:nvPr/>
        </p:nvSpPr>
        <p:spPr bwMode="auto">
          <a:xfrm>
            <a:off x="3000364" y="2928933"/>
            <a:ext cx="214314" cy="214314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4" charset="-128"/>
            </a:endParaRPr>
          </a:p>
        </p:txBody>
      </p:sp>
      <p:sp>
        <p:nvSpPr>
          <p:cNvPr id="121" name="120 CuadroTexto"/>
          <p:cNvSpPr txBox="1"/>
          <p:nvPr/>
        </p:nvSpPr>
        <p:spPr>
          <a:xfrm>
            <a:off x="4357686" y="3154384"/>
            <a:ext cx="500066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dirty="0" smtClean="0"/>
              <a:t>BI</a:t>
            </a:r>
            <a:endParaRPr lang="es-ES" sz="1600" dirty="0"/>
          </a:p>
        </p:txBody>
      </p:sp>
      <p:sp>
        <p:nvSpPr>
          <p:cNvPr id="122" name="121 Flecha arriba"/>
          <p:cNvSpPr/>
          <p:nvPr/>
        </p:nvSpPr>
        <p:spPr bwMode="auto">
          <a:xfrm>
            <a:off x="4214810" y="2928933"/>
            <a:ext cx="214314" cy="214314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4" charset="-128"/>
            </a:endParaRPr>
          </a:p>
        </p:txBody>
      </p:sp>
      <p:sp>
        <p:nvSpPr>
          <p:cNvPr id="123" name="122 CuadroTexto"/>
          <p:cNvSpPr txBox="1"/>
          <p:nvPr/>
        </p:nvSpPr>
        <p:spPr>
          <a:xfrm>
            <a:off x="5429256" y="3143247"/>
            <a:ext cx="500066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dirty="0" smtClean="0"/>
              <a:t>TS</a:t>
            </a:r>
            <a:endParaRPr lang="es-ES" sz="1600" dirty="0"/>
          </a:p>
        </p:txBody>
      </p:sp>
      <p:sp>
        <p:nvSpPr>
          <p:cNvPr id="124" name="123 Flecha arriba"/>
          <p:cNvSpPr/>
          <p:nvPr/>
        </p:nvSpPr>
        <p:spPr bwMode="auto">
          <a:xfrm>
            <a:off x="5286380" y="2917796"/>
            <a:ext cx="214314" cy="214314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4" charset="-128"/>
            </a:endParaRPr>
          </a:p>
        </p:txBody>
      </p:sp>
      <p:sp>
        <p:nvSpPr>
          <p:cNvPr id="125" name="124 CuadroTexto"/>
          <p:cNvSpPr txBox="1"/>
          <p:nvPr/>
        </p:nvSpPr>
        <p:spPr>
          <a:xfrm>
            <a:off x="6643702" y="3143247"/>
            <a:ext cx="78581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dirty="0" smtClean="0"/>
              <a:t>MOSS</a:t>
            </a:r>
            <a:endParaRPr lang="es-ES" sz="1600" dirty="0"/>
          </a:p>
        </p:txBody>
      </p:sp>
      <p:sp>
        <p:nvSpPr>
          <p:cNvPr id="126" name="125 Flecha arriba"/>
          <p:cNvSpPr/>
          <p:nvPr/>
        </p:nvSpPr>
        <p:spPr bwMode="auto">
          <a:xfrm>
            <a:off x="6572264" y="2917796"/>
            <a:ext cx="214314" cy="214314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C9C176-035F-40B0-851B-1A936A23587C}" type="slidenum">
              <a:rPr lang="fr-FR"/>
              <a:pPr>
                <a:defRPr/>
              </a:pPr>
              <a:t>14</a:t>
            </a:fld>
            <a:endParaRPr lang="fr-FR" dirty="0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David </a:t>
            </a:r>
            <a:r>
              <a:rPr lang="fr-FR" dirty="0" err="1" smtClean="0"/>
              <a:t>Comin</a:t>
            </a:r>
            <a:r>
              <a:rPr lang="fr-FR" dirty="0" smtClean="0"/>
              <a:t>– AGS Spain</a:t>
            </a:r>
            <a:endParaRPr lang="fr-FR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CUSTOMIZED VIEWS – How to do it</a:t>
            </a:r>
            <a:endParaRPr lang="en-US" dirty="0"/>
          </a:p>
        </p:txBody>
      </p:sp>
      <p:sp>
        <p:nvSpPr>
          <p:cNvPr id="24" name="23 Rectángulo redondeado"/>
          <p:cNvSpPr/>
          <p:nvPr/>
        </p:nvSpPr>
        <p:spPr bwMode="auto">
          <a:xfrm>
            <a:off x="571472" y="1714488"/>
            <a:ext cx="8286808" cy="250033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Arial" charset="0"/>
                <a:ea typeface="ＭＳ Ｐゴシック" pitchFamily="-64" charset="-128"/>
              </a:rPr>
              <a:t>Create </a:t>
            </a:r>
            <a:r>
              <a:rPr lang="en-US" sz="2000" dirty="0" err="1" smtClean="0">
                <a:solidFill>
                  <a:schemeClr val="tx1"/>
                </a:solidFill>
                <a:latin typeface="Arial" charset="0"/>
                <a:ea typeface="ＭＳ Ｐゴシック" pitchFamily="-64" charset="-128"/>
              </a:rPr>
              <a:t>new_folder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ea typeface="ＭＳ Ｐゴシック" pitchFamily="-64" charset="-128"/>
              </a:rPr>
              <a:t> with attribute capabilities (Service Unit)</a:t>
            </a:r>
            <a:endParaRPr lang="es-ES" sz="2000" dirty="0" smtClean="0">
              <a:solidFill>
                <a:schemeClr val="tx1"/>
              </a:solidFill>
              <a:latin typeface="Arial" charset="0"/>
              <a:ea typeface="ＭＳ Ｐゴシック" pitchFamily="-64" charset="-128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Arial" charset="0"/>
                <a:ea typeface="ＭＳ Ｐゴシック" pitchFamily="-64" charset="-128"/>
              </a:rPr>
              <a:t>Replace</a:t>
            </a:r>
            <a:r>
              <a:rPr lang="es-ES" sz="2000" dirty="0" smtClean="0">
                <a:solidFill>
                  <a:schemeClr val="tx1"/>
                </a:solidFill>
                <a:latin typeface="Arial" charset="0"/>
                <a:ea typeface="ＭＳ Ｐゴシック" pitchFamily="-64" charset="-128"/>
              </a:rPr>
              <a:t> default folder 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ea typeface="ＭＳ Ｐゴシック" pitchFamily="-64" charset="-128"/>
              </a:rPr>
              <a:t>type with </a:t>
            </a:r>
            <a:r>
              <a:rPr lang="en-US" sz="2000" dirty="0" err="1" smtClean="0">
                <a:solidFill>
                  <a:schemeClr val="tx1"/>
                </a:solidFill>
                <a:latin typeface="Arial" charset="0"/>
                <a:ea typeface="ＭＳ Ｐゴシック" pitchFamily="-64" charset="-128"/>
              </a:rPr>
              <a:t>new_folder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ea typeface="ＭＳ Ｐゴシック" pitchFamily="-64" charset="-128"/>
              </a:rPr>
              <a:t> type</a:t>
            </a:r>
          </a:p>
          <a:p>
            <a:pPr marL="457200" marR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4" charset="-128"/>
              </a:rPr>
              <a:t>Add “Service Unit” to document type.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Arial" charset="0"/>
                <a:ea typeface="ＭＳ Ｐゴシック" pitchFamily="-64" charset="-128"/>
              </a:rPr>
              <a:t>Create new column view</a:t>
            </a:r>
            <a:endParaRPr kumimoji="0" lang="en-US" sz="20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4" charset="-128"/>
            </a:endParaRPr>
          </a:p>
          <a:p>
            <a:pPr marL="457200" marR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000" baseline="0" dirty="0" smtClean="0">
                <a:solidFill>
                  <a:schemeClr val="tx1"/>
                </a:solidFill>
                <a:latin typeface="Arial" charset="0"/>
                <a:ea typeface="ＭＳ Ｐゴシック" pitchFamily="-64" charset="-128"/>
              </a:rPr>
              <a:t>Create view using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ea typeface="ＭＳ Ｐゴシック" pitchFamily="-64" charset="-128"/>
              </a:rPr>
              <a:t> this attribute.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C9C176-035F-40B0-851B-1A936A23587C}" type="slidenum">
              <a:rPr lang="fr-FR"/>
              <a:pPr>
                <a:defRPr/>
              </a:pPr>
              <a:t>15</a:t>
            </a:fld>
            <a:endParaRPr lang="fr-FR" dirty="0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David </a:t>
            </a:r>
            <a:r>
              <a:rPr lang="fr-FR" dirty="0" err="1" smtClean="0"/>
              <a:t>Comin</a:t>
            </a:r>
            <a:r>
              <a:rPr lang="fr-FR" dirty="0" smtClean="0"/>
              <a:t>– AGS Spain</a:t>
            </a:r>
            <a:endParaRPr lang="fr-FR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CUSTOMIZED VIEWS– New </a:t>
            </a:r>
            <a:r>
              <a:rPr lang="fr-FR" dirty="0" err="1" smtClean="0"/>
              <a:t>folder</a:t>
            </a:r>
            <a:r>
              <a:rPr lang="fr-FR" dirty="0" smtClean="0"/>
              <a:t>, </a:t>
            </a:r>
            <a:r>
              <a:rPr lang="fr-FR" dirty="0" err="1" smtClean="0"/>
              <a:t>add</a:t>
            </a:r>
            <a:r>
              <a:rPr lang="fr-FR" dirty="0" smtClean="0"/>
              <a:t> a</a:t>
            </a:r>
            <a:r>
              <a:rPr lang="en-US" dirty="0" err="1" smtClean="0"/>
              <a:t>ttribute</a:t>
            </a:r>
            <a:endParaRPr lang="en-US" dirty="0"/>
          </a:p>
        </p:txBody>
      </p:sp>
      <p:sp>
        <p:nvSpPr>
          <p:cNvPr id="7" name="6 CuadroTexto"/>
          <p:cNvSpPr txBox="1"/>
          <p:nvPr/>
        </p:nvSpPr>
        <p:spPr>
          <a:xfrm>
            <a:off x="1214414" y="1326880"/>
            <a:ext cx="1143008" cy="52322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WIP - </a:t>
            </a:r>
            <a:r>
              <a:rPr lang="es-ES" sz="1400" b="1" dirty="0" err="1" smtClean="0"/>
              <a:t>Projects</a:t>
            </a:r>
            <a:endParaRPr lang="es-ES" sz="1400" b="1" dirty="0"/>
          </a:p>
        </p:txBody>
      </p:sp>
      <p:pic>
        <p:nvPicPr>
          <p:cNvPr id="8" name="7 Imagen" descr="fold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5786" y="1358428"/>
            <a:ext cx="428628" cy="428628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4786314" y="1428736"/>
            <a:ext cx="1285884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 smtClean="0"/>
              <a:t>Project </a:t>
            </a:r>
            <a:r>
              <a:rPr lang="en-US" sz="1200" b="1" dirty="0" smtClean="0"/>
              <a:t>Name</a:t>
            </a:r>
            <a:r>
              <a:rPr lang="es-ES" sz="1200" b="1" dirty="0" smtClean="0"/>
              <a:t> </a:t>
            </a:r>
            <a:endParaRPr lang="es-ES" sz="1200" b="1" dirty="0"/>
          </a:p>
        </p:txBody>
      </p:sp>
      <p:sp>
        <p:nvSpPr>
          <p:cNvPr id="11" name="10 CuadroTexto"/>
          <p:cNvSpPr txBox="1"/>
          <p:nvPr/>
        </p:nvSpPr>
        <p:spPr>
          <a:xfrm>
            <a:off x="5786446" y="1357298"/>
            <a:ext cx="92869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1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LIBRARY</a:t>
            </a:r>
            <a:endParaRPr lang="es-ES" sz="11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1857356" y="1310002"/>
            <a:ext cx="57150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1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SITE</a:t>
            </a:r>
            <a:endParaRPr lang="es-ES" sz="11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3" name="12 Imagen" descr="fold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6248" y="1357298"/>
            <a:ext cx="428628" cy="428628"/>
          </a:xfrm>
          <a:prstGeom prst="rect">
            <a:avLst/>
          </a:prstGeom>
        </p:spPr>
      </p:pic>
      <p:graphicFrame>
        <p:nvGraphicFramePr>
          <p:cNvPr id="14" name="13 Tabla"/>
          <p:cNvGraphicFramePr>
            <a:graphicFrameLocks noGrp="1"/>
          </p:cNvGraphicFramePr>
          <p:nvPr/>
        </p:nvGraphicFramePr>
        <p:xfrm>
          <a:off x="428596" y="2000240"/>
          <a:ext cx="8501122" cy="4033075"/>
        </p:xfrm>
        <a:graphic>
          <a:graphicData uri="http://schemas.openxmlformats.org/drawingml/2006/table">
            <a:tbl>
              <a:tblPr/>
              <a:tblGrid>
                <a:gridCol w="3786214"/>
                <a:gridCol w="4714908"/>
              </a:tblGrid>
              <a:tr h="11991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WIP-PROJECTS</a:t>
                      </a:r>
                      <a:endParaRPr lang="es-E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982" marR="35982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PROJECT NAME</a:t>
                      </a:r>
                      <a:endParaRPr lang="es-E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982" marR="35982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319785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64" charset="-128"/>
                        </a:rPr>
                        <a:t>1.- site administration &gt; gallery &gt; Content type</a:t>
                      </a:r>
                    </a:p>
                  </a:txBody>
                  <a:tcPr marL="35982" marR="35982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64" charset="-128"/>
                        </a:rPr>
                        <a:t>4.- WIP-project -&gt; Settings  -&gt; Advanced Settings -&gt; Allow management of content types?  "yes"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s-E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982" marR="35982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794782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64" charset="-128"/>
                        </a:rPr>
                        <a:t>2.- create -&gt; "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64" charset="-128"/>
                        </a:rPr>
                        <a:t>New_folder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64" charset="-128"/>
                        </a:rPr>
                        <a:t>" / parent content type from: "Folder content type" / parent content type: "folder" /put into existing group: "folder content type"</a:t>
                      </a:r>
                    </a:p>
                  </a:txBody>
                  <a:tcPr marL="35982" marR="35982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64" charset="-128"/>
                        </a:rPr>
                        <a:t>5.- WIP-project -&gt; Settings  -&gt; Advanced Settings -&gt; Display "New Folder" command on the New menu? "No“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s-E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982" marR="35982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112695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64" charset="-128"/>
                        </a:rPr>
                        <a:t> 3.- edit it  on Add from new site column -&gt; create column -&gt; "Service Unit" -&gt; choice &gt; put this column existing group : "custom columns" -&gt; each choice information "BI,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64" charset="-128"/>
                        </a:rPr>
                        <a:t>Thirdparty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64" charset="-128"/>
                        </a:rPr>
                        <a:t>, MOSS,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64" charset="-128"/>
                        </a:rPr>
                        <a:t>Teamsite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64" charset="-128"/>
                        </a:rPr>
                        <a:t>" -&gt; enter default value : "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64" charset="-128"/>
                        </a:rPr>
                        <a:t>Thirdparty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64" charset="-128"/>
                        </a:rPr>
                        <a:t>"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s-ES" sz="1200" dirty="0">
                        <a:solidFill>
                          <a:srgbClr val="24406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982" marR="35982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64" charset="-128"/>
                        </a:rPr>
                        <a:t>6.- WIP-project -&gt; setting -&gt; document library settings --&gt; content type --&gt; Add from existing site content types --&gt; Add "Service Unit"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s-E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982" marR="35982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19785"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</a:pPr>
                      <a:endParaRPr lang="es-ES" sz="1200">
                        <a:solidFill>
                          <a:srgbClr val="24406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982" marR="35982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64" charset="-128"/>
                        </a:rPr>
                        <a:t>7.-  WIP-project -&gt; setting -&gt; document library settings --&gt; content type --&gt; Change new button order and default content type -&gt; "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64" charset="-128"/>
                        </a:rPr>
                        <a:t>New_Folder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64" charset="-128"/>
                        </a:rPr>
                        <a:t>" to visible -&gt; (if applicable) Folder not visible. </a:t>
                      </a:r>
                      <a:endParaRPr lang="es-E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982" marR="35982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19785"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</a:pPr>
                      <a:endParaRPr lang="es-ES" sz="1200">
                        <a:solidFill>
                          <a:srgbClr val="24406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982" marR="35982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64" charset="-128"/>
                        </a:rPr>
                        <a:t>8.-  WIP-project -&gt; setting -&gt; document library settings --&gt; columns --&gt; Add from existing site columns -&gt; "Service Unit"</a:t>
                      </a:r>
                    </a:p>
                  </a:txBody>
                  <a:tcPr marL="35982" marR="35982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479678"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</a:pPr>
                      <a:endParaRPr lang="es-ES" sz="1200" dirty="0">
                        <a:solidFill>
                          <a:srgbClr val="24406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982" marR="35982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64" charset="-128"/>
                        </a:rPr>
                        <a:t>9.-  WIP-project &gt; Settings  &gt; Content type -&gt; "Document" -&gt; Columns -&gt; Add from existing site or list columns -&gt; "Service Unit"</a:t>
                      </a:r>
                      <a:endParaRPr lang="es-E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982" marR="35982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C9C176-035F-40B0-851B-1A936A23587C}" type="slidenum">
              <a:rPr lang="fr-FR"/>
              <a:pPr>
                <a:defRPr/>
              </a:pPr>
              <a:t>16</a:t>
            </a:fld>
            <a:endParaRPr lang="fr-FR" dirty="0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David </a:t>
            </a:r>
            <a:r>
              <a:rPr lang="fr-FR" dirty="0" err="1" smtClean="0"/>
              <a:t>Comin</a:t>
            </a:r>
            <a:r>
              <a:rPr lang="fr-FR" dirty="0" smtClean="0"/>
              <a:t>– AGS Spain</a:t>
            </a:r>
            <a:endParaRPr lang="fr-FR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CUSTOMIZED VIEWS– Document </a:t>
            </a:r>
            <a:r>
              <a:rPr lang="en-US" dirty="0" smtClean="0"/>
              <a:t>upload</a:t>
            </a:r>
            <a:endParaRPr lang="en-US" dirty="0"/>
          </a:p>
        </p:txBody>
      </p:sp>
      <p:sp>
        <p:nvSpPr>
          <p:cNvPr id="24" name="23 Rectángulo redondeado"/>
          <p:cNvSpPr/>
          <p:nvPr/>
        </p:nvSpPr>
        <p:spPr bwMode="auto">
          <a:xfrm>
            <a:off x="571472" y="1500174"/>
            <a:ext cx="8286808" cy="492922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4" charset="-128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1000100" y="1723241"/>
            <a:ext cx="1776426" cy="27699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 err="1" smtClean="0"/>
              <a:t>Service</a:t>
            </a:r>
            <a:r>
              <a:rPr lang="es-ES" sz="1200" b="1" dirty="0" smtClean="0"/>
              <a:t> </a:t>
            </a:r>
            <a:r>
              <a:rPr lang="es-ES" sz="1200" b="1" dirty="0" err="1" smtClean="0"/>
              <a:t>Unit</a:t>
            </a:r>
            <a:endParaRPr lang="es-ES" sz="1200" b="1" dirty="0"/>
          </a:p>
        </p:txBody>
      </p:sp>
      <p:sp>
        <p:nvSpPr>
          <p:cNvPr id="71" name="70 CuadroTexto"/>
          <p:cNvSpPr txBox="1"/>
          <p:nvPr/>
        </p:nvSpPr>
        <p:spPr>
          <a:xfrm>
            <a:off x="2285984" y="1643050"/>
            <a:ext cx="78581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1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NEW</a:t>
            </a:r>
            <a:endParaRPr lang="es-ES" sz="11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8203" t="30937" r="40820" b="34375"/>
          <a:stretch>
            <a:fillRect/>
          </a:stretch>
        </p:blipFill>
        <p:spPr bwMode="auto">
          <a:xfrm>
            <a:off x="928661" y="2214554"/>
            <a:ext cx="7726889" cy="3286148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23 Rectángulo redondeado"/>
          <p:cNvSpPr/>
          <p:nvPr/>
        </p:nvSpPr>
        <p:spPr bwMode="auto">
          <a:xfrm>
            <a:off x="571472" y="1571612"/>
            <a:ext cx="8286808" cy="492922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4" charset="-128"/>
            </a:endParaRPr>
          </a:p>
        </p:txBody>
      </p:sp>
      <p:sp>
        <p:nvSpPr>
          <p:cNvPr id="4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C9C176-035F-40B0-851B-1A936A23587C}" type="slidenum">
              <a:rPr lang="fr-FR"/>
              <a:pPr>
                <a:defRPr/>
              </a:pPr>
              <a:t>17</a:t>
            </a:fld>
            <a:endParaRPr lang="fr-FR" dirty="0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David </a:t>
            </a:r>
            <a:r>
              <a:rPr lang="fr-FR" dirty="0" err="1" smtClean="0"/>
              <a:t>Comin</a:t>
            </a:r>
            <a:r>
              <a:rPr lang="fr-FR" dirty="0" smtClean="0"/>
              <a:t>– AGS Spain</a:t>
            </a:r>
            <a:endParaRPr lang="fr-FR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CUSTOMIZED VIEWS – </a:t>
            </a:r>
            <a:r>
              <a:rPr lang="es-ES" dirty="0" err="1" smtClean="0"/>
              <a:t>Create</a:t>
            </a:r>
            <a:r>
              <a:rPr lang="es-ES" dirty="0" smtClean="0"/>
              <a:t> </a:t>
            </a:r>
            <a:r>
              <a:rPr lang="es-ES" dirty="0" err="1" smtClean="0"/>
              <a:t>view</a:t>
            </a:r>
            <a:endParaRPr lang="en-US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gray">
          <a:xfrm>
            <a:off x="500034" y="1214422"/>
            <a:ext cx="7967690" cy="35719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87338" marR="0" lvl="0" indent="-287338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s-E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DMS VIEW:</a:t>
            </a:r>
            <a:endParaRPr kumimoji="0" lang="es-ES" sz="15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541338" marR="0" lvl="1" indent="-2524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l"/>
              <a:tabLst/>
              <a:defRPr/>
            </a:pPr>
            <a:endParaRPr kumimoji="0" lang="es-ES" sz="15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541338" marR="0" lvl="1" indent="-2524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l"/>
              <a:tabLst/>
              <a:defRPr/>
            </a:pPr>
            <a:endParaRPr kumimoji="0" lang="es-ES" sz="15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287338" marR="0" lvl="0" indent="-287338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es-E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t="17812" b="39062"/>
          <a:stretch>
            <a:fillRect/>
          </a:stretch>
        </p:blipFill>
        <p:spPr bwMode="auto">
          <a:xfrm>
            <a:off x="714348" y="1857364"/>
            <a:ext cx="8001056" cy="2156550"/>
          </a:xfrm>
          <a:prstGeom prst="rect">
            <a:avLst/>
          </a:prstGeom>
          <a:noFill/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13 Elipse"/>
          <p:cNvSpPr/>
          <p:nvPr/>
        </p:nvSpPr>
        <p:spPr bwMode="auto">
          <a:xfrm>
            <a:off x="7572396" y="3571876"/>
            <a:ext cx="1000132" cy="21431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4" charset="-128"/>
            </a:endParaRPr>
          </a:p>
        </p:txBody>
      </p:sp>
      <p:sp>
        <p:nvSpPr>
          <p:cNvPr id="26" name="25 Elipse"/>
          <p:cNvSpPr/>
          <p:nvPr/>
        </p:nvSpPr>
        <p:spPr bwMode="auto">
          <a:xfrm>
            <a:off x="7286644" y="2857496"/>
            <a:ext cx="428628" cy="42862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4" charset="-128"/>
              </a:rPr>
              <a:t>1</a:t>
            </a:r>
          </a:p>
        </p:txBody>
      </p:sp>
      <p:grpSp>
        <p:nvGrpSpPr>
          <p:cNvPr id="28" name="27 Grupo"/>
          <p:cNvGrpSpPr/>
          <p:nvPr/>
        </p:nvGrpSpPr>
        <p:grpSpPr>
          <a:xfrm>
            <a:off x="785786" y="4286256"/>
            <a:ext cx="3619510" cy="1227486"/>
            <a:chOff x="785786" y="4286256"/>
            <a:chExt cx="3619510" cy="1227486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85786" y="4286256"/>
              <a:ext cx="3619510" cy="1227486"/>
            </a:xfrm>
            <a:prstGeom prst="rect">
              <a:avLst/>
            </a:prstGeom>
            <a:noFill/>
            <a:ln w="9525">
              <a:solidFill>
                <a:schemeClr val="accent3">
                  <a:lumMod val="7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8" name="17 Rectángulo"/>
            <p:cNvSpPr/>
            <p:nvPr/>
          </p:nvSpPr>
          <p:spPr bwMode="auto">
            <a:xfrm>
              <a:off x="1357290" y="5286388"/>
              <a:ext cx="1071570" cy="214314"/>
            </a:xfrm>
            <a:prstGeom prst="rect">
              <a:avLst/>
            </a:prstGeom>
            <a:solidFill>
              <a:schemeClr val="bg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800" b="1" i="0" u="none" strike="noStrike" cap="none" normalizeH="0" baseline="0" dirty="0" err="1" smtClean="0">
                  <a:ln>
                    <a:noFill/>
                  </a:ln>
                  <a:solidFill>
                    <a:schemeClr val="accent6">
                      <a:lumMod val="60000"/>
                      <a:lumOff val="40000"/>
                    </a:schemeClr>
                  </a:solidFill>
                  <a:effectLst/>
                  <a:latin typeface="Arial" charset="0"/>
                  <a:ea typeface="ＭＳ Ｐゴシック" pitchFamily="-64" charset="-128"/>
                </a:rPr>
                <a:t>Service</a:t>
              </a:r>
              <a:r>
                <a:rPr kumimoji="0" lang="es-ES" sz="800" b="1" i="0" u="none" strike="noStrike" cap="none" normalizeH="0" baseline="0" dirty="0" smtClean="0">
                  <a:ln>
                    <a:noFill/>
                  </a:ln>
                  <a:solidFill>
                    <a:schemeClr val="accent6">
                      <a:lumMod val="60000"/>
                      <a:lumOff val="40000"/>
                    </a:schemeClr>
                  </a:solidFill>
                  <a:effectLst/>
                  <a:latin typeface="Arial" charset="0"/>
                  <a:ea typeface="ＭＳ Ｐゴシック" pitchFamily="-64" charset="-128"/>
                </a:rPr>
                <a:t> </a:t>
              </a:r>
              <a:r>
                <a:rPr kumimoji="0" lang="es-ES" sz="800" b="1" i="0" u="none" strike="noStrike" cap="none" normalizeH="0" baseline="0" dirty="0" err="1" smtClean="0">
                  <a:ln>
                    <a:noFill/>
                  </a:ln>
                  <a:solidFill>
                    <a:schemeClr val="accent6">
                      <a:lumMod val="60000"/>
                      <a:lumOff val="40000"/>
                    </a:schemeClr>
                  </a:solidFill>
                  <a:effectLst/>
                  <a:latin typeface="Arial" charset="0"/>
                  <a:ea typeface="ＭＳ Ｐゴシック" pitchFamily="-64" charset="-128"/>
                </a:rPr>
                <a:t>Unit</a:t>
              </a:r>
              <a:endParaRPr kumimoji="0" lang="es-ES" sz="8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charset="0"/>
                <a:ea typeface="ＭＳ Ｐゴシック" pitchFamily="-64" charset="-128"/>
              </a:endParaRPr>
            </a:p>
          </p:txBody>
        </p:sp>
      </p:grpSp>
      <p:sp>
        <p:nvSpPr>
          <p:cNvPr id="31" name="30 Elipse"/>
          <p:cNvSpPr/>
          <p:nvPr/>
        </p:nvSpPr>
        <p:spPr bwMode="auto">
          <a:xfrm>
            <a:off x="1214414" y="5286388"/>
            <a:ext cx="1000132" cy="21431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4" charset="-128"/>
            </a:endParaRPr>
          </a:p>
        </p:txBody>
      </p:sp>
      <p:grpSp>
        <p:nvGrpSpPr>
          <p:cNvPr id="23" name="22 Grupo"/>
          <p:cNvGrpSpPr/>
          <p:nvPr/>
        </p:nvGrpSpPr>
        <p:grpSpPr>
          <a:xfrm>
            <a:off x="4500562" y="4357694"/>
            <a:ext cx="4181475" cy="1485900"/>
            <a:chOff x="4500562" y="4357694"/>
            <a:chExt cx="4181475" cy="148590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500562" y="4357694"/>
              <a:ext cx="4181475" cy="1485900"/>
            </a:xfrm>
            <a:prstGeom prst="rect">
              <a:avLst/>
            </a:prstGeom>
            <a:noFill/>
            <a:ln w="9525">
              <a:solidFill>
                <a:schemeClr val="accent3">
                  <a:lumMod val="7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9" name="18 Rectángulo"/>
            <p:cNvSpPr/>
            <p:nvPr/>
          </p:nvSpPr>
          <p:spPr bwMode="auto">
            <a:xfrm>
              <a:off x="5143504" y="5000636"/>
              <a:ext cx="1071570" cy="142876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800" b="1" i="0" u="none" strike="noStrike" cap="none" normalizeH="0" baseline="0" dirty="0" err="1" smtClean="0">
                  <a:solidFill>
                    <a:schemeClr val="accent6">
                      <a:lumMod val="60000"/>
                      <a:lumOff val="40000"/>
                    </a:schemeClr>
                  </a:solidFill>
                  <a:effectLst/>
                  <a:latin typeface="Arial" charset="0"/>
                  <a:ea typeface="ＭＳ Ｐゴシック" pitchFamily="-64" charset="-128"/>
                </a:rPr>
                <a:t>Service</a:t>
              </a:r>
              <a:r>
                <a:rPr kumimoji="0" lang="es-ES" sz="800" b="1" i="0" u="none" strike="noStrike" cap="none" normalizeH="0" baseline="0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  <a:effectLst/>
                  <a:latin typeface="Arial" charset="0"/>
                  <a:ea typeface="ＭＳ Ｐゴシック" pitchFamily="-64" charset="-128"/>
                </a:rPr>
                <a:t> </a:t>
              </a:r>
              <a:r>
                <a:rPr kumimoji="0" lang="es-ES" sz="800" b="1" i="0" u="none" strike="noStrike" cap="none" normalizeH="0" baseline="0" dirty="0" err="1" smtClean="0">
                  <a:solidFill>
                    <a:schemeClr val="accent6">
                      <a:lumMod val="60000"/>
                      <a:lumOff val="40000"/>
                    </a:schemeClr>
                  </a:solidFill>
                  <a:effectLst/>
                  <a:latin typeface="Arial" charset="0"/>
                  <a:ea typeface="ＭＳ Ｐゴシック" pitchFamily="-64" charset="-128"/>
                </a:rPr>
                <a:t>Unit</a:t>
              </a:r>
              <a:endParaRPr kumimoji="0" lang="es-ES" sz="800" b="1" i="0" u="none" strike="noStrike" cap="none" normalizeH="0" baseline="0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charset="0"/>
                <a:ea typeface="ＭＳ Ｐゴシック" pitchFamily="-64" charset="-128"/>
              </a:endParaRPr>
            </a:p>
          </p:txBody>
        </p:sp>
      </p:grpSp>
      <p:sp>
        <p:nvSpPr>
          <p:cNvPr id="22" name="21 Elipse"/>
          <p:cNvSpPr/>
          <p:nvPr/>
        </p:nvSpPr>
        <p:spPr bwMode="auto">
          <a:xfrm>
            <a:off x="4929190" y="4786322"/>
            <a:ext cx="1357322" cy="107157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4" charset="-128"/>
            </a:endParaRPr>
          </a:p>
        </p:txBody>
      </p:sp>
      <p:cxnSp>
        <p:nvCxnSpPr>
          <p:cNvPr id="17" name="16 Conector recto de flecha"/>
          <p:cNvCxnSpPr>
            <a:stCxn id="14" idx="4"/>
            <a:endCxn id="22" idx="0"/>
          </p:cNvCxnSpPr>
          <p:nvPr/>
        </p:nvCxnSpPr>
        <p:spPr bwMode="auto">
          <a:xfrm rot="5400000">
            <a:off x="6340091" y="3053951"/>
            <a:ext cx="1000132" cy="24646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24 Elipse"/>
          <p:cNvSpPr/>
          <p:nvPr/>
        </p:nvSpPr>
        <p:spPr bwMode="auto">
          <a:xfrm>
            <a:off x="4929190" y="4071942"/>
            <a:ext cx="428628" cy="42862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4" charset="-128"/>
              </a:rPr>
              <a:t>3</a:t>
            </a:r>
          </a:p>
        </p:txBody>
      </p:sp>
      <p:sp>
        <p:nvSpPr>
          <p:cNvPr id="27" name="26 Elipse"/>
          <p:cNvSpPr/>
          <p:nvPr/>
        </p:nvSpPr>
        <p:spPr bwMode="auto">
          <a:xfrm>
            <a:off x="1000100" y="4071942"/>
            <a:ext cx="428628" cy="42862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4" charset="-128"/>
              </a:rPr>
              <a:t>2</a:t>
            </a:r>
          </a:p>
        </p:txBody>
      </p:sp>
      <p:cxnSp>
        <p:nvCxnSpPr>
          <p:cNvPr id="32" name="31 Conector recto de flecha"/>
          <p:cNvCxnSpPr>
            <a:endCxn id="31" idx="0"/>
          </p:cNvCxnSpPr>
          <p:nvPr/>
        </p:nvCxnSpPr>
        <p:spPr bwMode="auto">
          <a:xfrm rot="10800000" flipV="1">
            <a:off x="1714480" y="3786190"/>
            <a:ext cx="6429420" cy="15001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23 Rectángulo redondeado"/>
          <p:cNvSpPr/>
          <p:nvPr/>
        </p:nvSpPr>
        <p:spPr bwMode="auto">
          <a:xfrm>
            <a:off x="571472" y="1357298"/>
            <a:ext cx="8286808" cy="492922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4" charset="-128"/>
            </a:endParaRP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3" cstate="print"/>
          <a:srcRect l="12890" t="30937" r="1562" b="51250"/>
          <a:stretch>
            <a:fillRect/>
          </a:stretch>
        </p:blipFill>
        <p:spPr bwMode="auto">
          <a:xfrm>
            <a:off x="714348" y="4500570"/>
            <a:ext cx="7858180" cy="1022640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C9C176-035F-40B0-851B-1A936A23587C}" type="slidenum">
              <a:rPr lang="fr-FR"/>
              <a:pPr>
                <a:defRPr/>
              </a:pPr>
              <a:t>18</a:t>
            </a:fld>
            <a:endParaRPr lang="fr-FR" dirty="0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David </a:t>
            </a:r>
            <a:r>
              <a:rPr lang="fr-FR" dirty="0" err="1" smtClean="0"/>
              <a:t>Comin</a:t>
            </a:r>
            <a:r>
              <a:rPr lang="fr-FR" dirty="0" smtClean="0"/>
              <a:t>– AGS Spain</a:t>
            </a:r>
            <a:endParaRPr lang="fr-FR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CUSTOMIZED VIEWS – </a:t>
            </a:r>
            <a:r>
              <a:rPr lang="es-ES" dirty="0" err="1" smtClean="0"/>
              <a:t>Customize</a:t>
            </a:r>
            <a:r>
              <a:rPr lang="es-ES" dirty="0" smtClean="0"/>
              <a:t> </a:t>
            </a:r>
            <a:r>
              <a:rPr lang="es-ES" dirty="0" err="1" smtClean="0"/>
              <a:t>view</a:t>
            </a:r>
            <a:endParaRPr lang="en-US" dirty="0"/>
          </a:p>
        </p:txBody>
      </p:sp>
      <p:sp>
        <p:nvSpPr>
          <p:cNvPr id="28" name="27 Elipse"/>
          <p:cNvSpPr/>
          <p:nvPr/>
        </p:nvSpPr>
        <p:spPr bwMode="auto">
          <a:xfrm>
            <a:off x="7000892" y="4429132"/>
            <a:ext cx="428628" cy="42862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4" charset="-128"/>
              </a:rPr>
              <a:t>3</a:t>
            </a:r>
          </a:p>
        </p:txBody>
      </p:sp>
      <p:sp>
        <p:nvSpPr>
          <p:cNvPr id="22" name="21 Elipse"/>
          <p:cNvSpPr/>
          <p:nvPr/>
        </p:nvSpPr>
        <p:spPr bwMode="auto">
          <a:xfrm>
            <a:off x="7500958" y="4857760"/>
            <a:ext cx="1000132" cy="57150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4" charset="-128"/>
            </a:endParaRPr>
          </a:p>
        </p:txBody>
      </p:sp>
      <p:cxnSp>
        <p:nvCxnSpPr>
          <p:cNvPr id="17" name="16 Conector recto de flecha"/>
          <p:cNvCxnSpPr>
            <a:stCxn id="14" idx="4"/>
            <a:endCxn id="22" idx="0"/>
          </p:cNvCxnSpPr>
          <p:nvPr/>
        </p:nvCxnSpPr>
        <p:spPr bwMode="auto">
          <a:xfrm rot="5400000">
            <a:off x="7429520" y="4214818"/>
            <a:ext cx="1214446" cy="714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 l="12500" t="31250" r="1953" b="47187"/>
          <a:stretch>
            <a:fillRect/>
          </a:stretch>
        </p:blipFill>
        <p:spPr bwMode="auto">
          <a:xfrm>
            <a:off x="642910" y="2714620"/>
            <a:ext cx="8001056" cy="1294206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5" cstate="print"/>
          <a:srcRect l="77930" t="35625" r="1562" b="48437"/>
          <a:stretch>
            <a:fillRect/>
          </a:stretch>
        </p:blipFill>
        <p:spPr bwMode="auto">
          <a:xfrm>
            <a:off x="4572000" y="1857364"/>
            <a:ext cx="2500330" cy="1214446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26 Elipse"/>
          <p:cNvSpPr/>
          <p:nvPr/>
        </p:nvSpPr>
        <p:spPr bwMode="auto">
          <a:xfrm>
            <a:off x="8286776" y="2786058"/>
            <a:ext cx="428628" cy="42862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4" charset="-128"/>
              </a:rPr>
              <a:t>2</a:t>
            </a:r>
          </a:p>
        </p:txBody>
      </p:sp>
      <p:sp>
        <p:nvSpPr>
          <p:cNvPr id="15" name="14 Elipse"/>
          <p:cNvSpPr/>
          <p:nvPr/>
        </p:nvSpPr>
        <p:spPr bwMode="auto">
          <a:xfrm>
            <a:off x="5715008" y="2143116"/>
            <a:ext cx="1000132" cy="85725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4" charset="-128"/>
            </a:endParaRPr>
          </a:p>
        </p:txBody>
      </p:sp>
      <p:cxnSp>
        <p:nvCxnSpPr>
          <p:cNvPr id="13" name="12 Conector recto de flecha"/>
          <p:cNvCxnSpPr>
            <a:stCxn id="15" idx="6"/>
            <a:endCxn id="14" idx="0"/>
          </p:cNvCxnSpPr>
          <p:nvPr/>
        </p:nvCxnSpPr>
        <p:spPr bwMode="auto">
          <a:xfrm>
            <a:off x="6715140" y="2571744"/>
            <a:ext cx="1357322" cy="8572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13 Elipse"/>
          <p:cNvSpPr/>
          <p:nvPr/>
        </p:nvSpPr>
        <p:spPr bwMode="auto">
          <a:xfrm>
            <a:off x="7572396" y="3429000"/>
            <a:ext cx="1000132" cy="21431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4" charset="-128"/>
            </a:endParaRPr>
          </a:p>
        </p:txBody>
      </p:sp>
      <p:sp>
        <p:nvSpPr>
          <p:cNvPr id="26" name="25 Elipse"/>
          <p:cNvSpPr/>
          <p:nvPr/>
        </p:nvSpPr>
        <p:spPr bwMode="auto">
          <a:xfrm>
            <a:off x="4572000" y="1571612"/>
            <a:ext cx="428628" cy="42862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4" charset="-128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23 Rectángulo redondeado"/>
          <p:cNvSpPr/>
          <p:nvPr/>
        </p:nvSpPr>
        <p:spPr bwMode="auto">
          <a:xfrm>
            <a:off x="571472" y="1357298"/>
            <a:ext cx="8286808" cy="492922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4" charset="-128"/>
            </a:endParaRPr>
          </a:p>
        </p:txBody>
      </p:sp>
      <p:sp>
        <p:nvSpPr>
          <p:cNvPr id="4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C9C176-035F-40B0-851B-1A936A23587C}" type="slidenum">
              <a:rPr lang="fr-FR"/>
              <a:pPr>
                <a:defRPr/>
              </a:pPr>
              <a:t>19</a:t>
            </a:fld>
            <a:endParaRPr lang="fr-FR" dirty="0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David </a:t>
            </a:r>
            <a:r>
              <a:rPr lang="fr-FR" dirty="0" err="1" smtClean="0"/>
              <a:t>Comin</a:t>
            </a:r>
            <a:r>
              <a:rPr lang="fr-FR" dirty="0" smtClean="0"/>
              <a:t>– AGS Spain</a:t>
            </a:r>
            <a:endParaRPr lang="fr-FR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CUSTOMIZED VIEWS – </a:t>
            </a:r>
            <a:r>
              <a:rPr lang="es-ES" dirty="0" smtClean="0"/>
              <a:t>Default </a:t>
            </a:r>
            <a:r>
              <a:rPr lang="es-ES" dirty="0" err="1" smtClean="0"/>
              <a:t>created</a:t>
            </a:r>
            <a:r>
              <a:rPr lang="es-ES" dirty="0" smtClean="0"/>
              <a:t> </a:t>
            </a:r>
            <a:r>
              <a:rPr lang="es-ES" dirty="0" err="1" smtClean="0"/>
              <a:t>views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79688" t="35625" b="23125"/>
          <a:stretch>
            <a:fillRect/>
          </a:stretch>
        </p:blipFill>
        <p:spPr bwMode="auto">
          <a:xfrm>
            <a:off x="2285984" y="1428736"/>
            <a:ext cx="3786214" cy="4805683"/>
          </a:xfrm>
          <a:prstGeom prst="rect">
            <a:avLst/>
          </a:prstGeom>
          <a:noFill/>
          <a:ln w="9525">
            <a:solidFill>
              <a:schemeClr val="tx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C4DFA8-4036-4D34-BB59-2FFCCE7A4884}" type="slidenum">
              <a:rPr lang="fr-FR"/>
              <a:pPr>
                <a:defRPr/>
              </a:pPr>
              <a:t>2</a:t>
            </a:fld>
            <a:endParaRPr lang="fr-FR" dirty="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SUMMARY</a:t>
            </a:r>
            <a:endParaRPr lang="fr-FR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214422"/>
            <a:ext cx="8382000" cy="5016520"/>
          </a:xfrm>
        </p:spPr>
        <p:txBody>
          <a:bodyPr/>
          <a:lstStyle/>
          <a:p>
            <a:pPr marL="419100" indent="-419100" eaLnBrk="1" hangingPunct="1">
              <a:lnSpc>
                <a:spcPct val="250000"/>
              </a:lnSpc>
              <a:buClr>
                <a:srgbClr val="103184"/>
              </a:buClr>
              <a:buSzPct val="150000"/>
              <a:buFont typeface="Wingdings" pitchFamily="2" charset="2"/>
              <a:buAutoNum type="arabicPlain"/>
            </a:pPr>
            <a:r>
              <a:rPr lang="es-ES" dirty="0" smtClean="0"/>
              <a:t>AS IS</a:t>
            </a:r>
          </a:p>
          <a:p>
            <a:pPr marL="419100" indent="-419100" eaLnBrk="1" hangingPunct="1">
              <a:lnSpc>
                <a:spcPct val="250000"/>
              </a:lnSpc>
              <a:buClr>
                <a:srgbClr val="103184"/>
              </a:buClr>
              <a:buSzPct val="150000"/>
              <a:buFont typeface="Wingdings" pitchFamily="2" charset="2"/>
              <a:buAutoNum type="arabicPlain"/>
            </a:pPr>
            <a:r>
              <a:rPr lang="es-ES" dirty="0" smtClean="0"/>
              <a:t>FOLDER PROPOSAL</a:t>
            </a:r>
          </a:p>
          <a:p>
            <a:pPr marL="419100" indent="-419100" eaLnBrk="1" hangingPunct="1">
              <a:lnSpc>
                <a:spcPct val="250000"/>
              </a:lnSpc>
              <a:buClr>
                <a:srgbClr val="103184"/>
              </a:buClr>
              <a:buSzPct val="150000"/>
              <a:buFont typeface="Wingdings" pitchFamily="2" charset="2"/>
              <a:buAutoNum type="arabicPlain"/>
            </a:pPr>
            <a:r>
              <a:rPr lang="es-ES" dirty="0" smtClean="0"/>
              <a:t>FOLDER MAPPING (</a:t>
            </a:r>
            <a:r>
              <a:rPr lang="en-US" dirty="0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Txacoli</a:t>
            </a:r>
            <a:r>
              <a:rPr lang="es-ES" dirty="0" smtClean="0"/>
              <a:t>)</a:t>
            </a:r>
          </a:p>
          <a:p>
            <a:pPr marL="419100" indent="-419100" eaLnBrk="1" hangingPunct="1">
              <a:lnSpc>
                <a:spcPct val="250000"/>
              </a:lnSpc>
              <a:buClr>
                <a:srgbClr val="103184"/>
              </a:buClr>
              <a:buSzPct val="150000"/>
              <a:buFont typeface="Wingdings" pitchFamily="2" charset="2"/>
              <a:buAutoNum type="arabicPlain"/>
            </a:pPr>
            <a:r>
              <a:rPr lang="es-ES" dirty="0" smtClean="0"/>
              <a:t>PROJECT DOCUMENT PROPOSAL</a:t>
            </a:r>
          </a:p>
          <a:p>
            <a:pPr marL="419100" indent="-419100" eaLnBrk="1" hangingPunct="1">
              <a:lnSpc>
                <a:spcPct val="250000"/>
              </a:lnSpc>
              <a:buClr>
                <a:srgbClr val="103184"/>
              </a:buClr>
              <a:buSzPct val="150000"/>
              <a:buFont typeface="Wingdings" pitchFamily="2" charset="2"/>
              <a:buAutoNum type="arabicPlain"/>
            </a:pPr>
            <a:r>
              <a:rPr lang="es-ES" dirty="0" smtClean="0"/>
              <a:t>SEARCH AND CUSTOMIZE FILTERS</a:t>
            </a:r>
          </a:p>
          <a:p>
            <a:pPr marL="419100" indent="-419100" eaLnBrk="1" hangingPunct="1">
              <a:lnSpc>
                <a:spcPct val="250000"/>
              </a:lnSpc>
              <a:buClr>
                <a:srgbClr val="103184"/>
              </a:buClr>
              <a:buSzPct val="150000"/>
              <a:buFont typeface="Wingdings" pitchFamily="2" charset="2"/>
              <a:buAutoNum type="arabicPlain"/>
            </a:pPr>
            <a:r>
              <a:rPr lang="es-ES" dirty="0" smtClean="0"/>
              <a:t>HOW TO DO IT</a:t>
            </a:r>
          </a:p>
        </p:txBody>
      </p:sp>
      <p:sp>
        <p:nvSpPr>
          <p:cNvPr id="6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33400" y="6515100"/>
            <a:ext cx="6553200" cy="304800"/>
          </a:xfrm>
        </p:spPr>
        <p:txBody>
          <a:bodyPr/>
          <a:lstStyle/>
          <a:p>
            <a:r>
              <a:rPr lang="fr-FR" dirty="0" smtClean="0"/>
              <a:t>David Comin– AGS Spain</a:t>
            </a:r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23 Rectángulo redondeado"/>
          <p:cNvSpPr/>
          <p:nvPr/>
        </p:nvSpPr>
        <p:spPr bwMode="auto">
          <a:xfrm>
            <a:off x="571472" y="1357298"/>
            <a:ext cx="8286808" cy="507209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4" charset="-128"/>
            </a:endParaRPr>
          </a:p>
        </p:txBody>
      </p:sp>
      <p:sp>
        <p:nvSpPr>
          <p:cNvPr id="4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C9C176-035F-40B0-851B-1A936A23587C}" type="slidenum">
              <a:rPr lang="fr-FR"/>
              <a:pPr>
                <a:defRPr/>
              </a:pPr>
              <a:t>20</a:t>
            </a:fld>
            <a:endParaRPr lang="fr-FR" dirty="0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David </a:t>
            </a:r>
            <a:r>
              <a:rPr lang="fr-FR" dirty="0" err="1" smtClean="0"/>
              <a:t>Comin</a:t>
            </a:r>
            <a:r>
              <a:rPr lang="fr-FR" dirty="0" smtClean="0"/>
              <a:t>– AGS Spain</a:t>
            </a:r>
            <a:endParaRPr lang="fr-FR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CREATE A PROJECT– </a:t>
            </a:r>
            <a:r>
              <a:rPr lang="es-ES" dirty="0" smtClean="0"/>
              <a:t>New Project (</a:t>
            </a:r>
            <a:r>
              <a:rPr lang="es-ES" dirty="0" err="1" smtClean="0"/>
              <a:t>with</a:t>
            </a:r>
            <a:r>
              <a:rPr lang="es-ES" dirty="0" smtClean="0"/>
              <a:t> Internet Explorer)</a:t>
            </a:r>
            <a:endParaRPr lang="en-US" dirty="0"/>
          </a:p>
        </p:txBody>
      </p:sp>
      <p:sp>
        <p:nvSpPr>
          <p:cNvPr id="28" name="27 Elipse"/>
          <p:cNvSpPr/>
          <p:nvPr/>
        </p:nvSpPr>
        <p:spPr bwMode="auto">
          <a:xfrm>
            <a:off x="357158" y="4286256"/>
            <a:ext cx="428628" cy="42862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4" charset="-128"/>
              </a:rPr>
              <a:t>3</a:t>
            </a:r>
          </a:p>
        </p:txBody>
      </p:sp>
      <p:sp>
        <p:nvSpPr>
          <p:cNvPr id="27" name="26 Elipse"/>
          <p:cNvSpPr/>
          <p:nvPr/>
        </p:nvSpPr>
        <p:spPr bwMode="auto">
          <a:xfrm>
            <a:off x="428596" y="2143116"/>
            <a:ext cx="428628" cy="42862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4" charset="-128"/>
              </a:rPr>
              <a:t>2</a:t>
            </a:r>
          </a:p>
        </p:txBody>
      </p:sp>
      <p:sp>
        <p:nvSpPr>
          <p:cNvPr id="26" name="25 Elipse"/>
          <p:cNvSpPr/>
          <p:nvPr/>
        </p:nvSpPr>
        <p:spPr bwMode="auto">
          <a:xfrm>
            <a:off x="428596" y="1428736"/>
            <a:ext cx="428628" cy="42862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4" charset="-128"/>
              </a:rPr>
              <a:t>1</a:t>
            </a:r>
          </a:p>
        </p:txBody>
      </p:sp>
      <p:sp>
        <p:nvSpPr>
          <p:cNvPr id="18" name="17 Rectángulo redondeado"/>
          <p:cNvSpPr/>
          <p:nvPr/>
        </p:nvSpPr>
        <p:spPr bwMode="auto">
          <a:xfrm>
            <a:off x="1000100" y="1500174"/>
            <a:ext cx="3929090" cy="35719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s-ES" sz="900" b="1" dirty="0" smtClean="0">
                <a:solidFill>
                  <a:srgbClr val="000000"/>
                </a:solidFill>
                <a:hlinkClick r:id="rId3"/>
              </a:rPr>
              <a:t>https://shared-workspaces.axa.com/GroupSolutions/WebSolutionsTeam/WIPPr</a:t>
            </a:r>
            <a:endParaRPr kumimoji="0" lang="es-ES" sz="9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pitchFamily="-64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 t="17812" r="20312" b="34375"/>
          <a:stretch>
            <a:fillRect/>
          </a:stretch>
        </p:blipFill>
        <p:spPr bwMode="auto">
          <a:xfrm>
            <a:off x="928662" y="2000240"/>
            <a:ext cx="5857916" cy="2196725"/>
          </a:xfrm>
          <a:prstGeom prst="rect">
            <a:avLst/>
          </a:prstGeom>
          <a:noFill/>
          <a:ln w="9525">
            <a:solidFill>
              <a:schemeClr val="tx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9" name="18 Conector recto de flecha"/>
          <p:cNvCxnSpPr>
            <a:stCxn id="18" idx="2"/>
            <a:endCxn id="15" idx="0"/>
          </p:cNvCxnSpPr>
          <p:nvPr/>
        </p:nvCxnSpPr>
        <p:spPr bwMode="auto">
          <a:xfrm rot="5400000">
            <a:off x="2018092" y="2196695"/>
            <a:ext cx="1285884" cy="6072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14 Elipse"/>
          <p:cNvSpPr/>
          <p:nvPr/>
        </p:nvSpPr>
        <p:spPr bwMode="auto">
          <a:xfrm>
            <a:off x="1857356" y="3143248"/>
            <a:ext cx="1000132" cy="3571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4" charset="-128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 t="35625" r="48437" b="21250"/>
          <a:stretch>
            <a:fillRect/>
          </a:stretch>
        </p:blipFill>
        <p:spPr bwMode="auto">
          <a:xfrm>
            <a:off x="928662" y="4286256"/>
            <a:ext cx="3857652" cy="2016485"/>
          </a:xfrm>
          <a:prstGeom prst="rect">
            <a:avLst/>
          </a:prstGeom>
          <a:noFill/>
          <a:ln w="9525">
            <a:solidFill>
              <a:schemeClr val="tx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13 Elipse"/>
          <p:cNvSpPr/>
          <p:nvPr/>
        </p:nvSpPr>
        <p:spPr bwMode="auto">
          <a:xfrm>
            <a:off x="2857488" y="4929198"/>
            <a:ext cx="1500198" cy="21431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4" charset="-128"/>
            </a:endParaRPr>
          </a:p>
        </p:txBody>
      </p:sp>
      <p:cxnSp>
        <p:nvCxnSpPr>
          <p:cNvPr id="13" name="12 Conector recto de flecha"/>
          <p:cNvCxnSpPr>
            <a:stCxn id="15" idx="6"/>
            <a:endCxn id="14" idx="0"/>
          </p:cNvCxnSpPr>
          <p:nvPr/>
        </p:nvCxnSpPr>
        <p:spPr bwMode="auto">
          <a:xfrm>
            <a:off x="2857488" y="3321843"/>
            <a:ext cx="750099" cy="16073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39 Elipse"/>
          <p:cNvSpPr/>
          <p:nvPr/>
        </p:nvSpPr>
        <p:spPr bwMode="auto">
          <a:xfrm>
            <a:off x="4857752" y="4286256"/>
            <a:ext cx="428628" cy="42862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dirty="0" smtClean="0"/>
              <a:t>4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4" charset="-128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6" cstate="print"/>
          <a:srcRect l="23437" t="19687" r="11523" b="40000"/>
          <a:stretch>
            <a:fillRect/>
          </a:stretch>
        </p:blipFill>
        <p:spPr bwMode="auto">
          <a:xfrm>
            <a:off x="5286380" y="4572008"/>
            <a:ext cx="3556980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21 Elipse"/>
          <p:cNvSpPr/>
          <p:nvPr/>
        </p:nvSpPr>
        <p:spPr bwMode="auto">
          <a:xfrm>
            <a:off x="6572264" y="4929198"/>
            <a:ext cx="500066" cy="57150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4" charset="-128"/>
            </a:endParaRPr>
          </a:p>
        </p:txBody>
      </p:sp>
      <p:cxnSp>
        <p:nvCxnSpPr>
          <p:cNvPr id="17" name="16 Conector recto de flecha"/>
          <p:cNvCxnSpPr>
            <a:stCxn id="14" idx="6"/>
            <a:endCxn id="22" idx="2"/>
          </p:cNvCxnSpPr>
          <p:nvPr/>
        </p:nvCxnSpPr>
        <p:spPr bwMode="auto">
          <a:xfrm>
            <a:off x="4357686" y="5036355"/>
            <a:ext cx="2214578" cy="1785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3"/>
          <p:cNvSpPr txBox="1">
            <a:spLocks noChangeArrowheads="1"/>
          </p:cNvSpPr>
          <p:nvPr/>
        </p:nvSpPr>
        <p:spPr bwMode="gray">
          <a:xfrm>
            <a:off x="6929454" y="3714752"/>
            <a:ext cx="1785982" cy="642941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3">
                <a:lumMod val="25000"/>
              </a:schemeClr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87338" marR="0" lvl="0" indent="-287338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400" b="1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COPY-PASTE your service</a:t>
            </a:r>
            <a:r>
              <a:rPr kumimoji="0" lang="en-US" sz="1400" b="1" i="0" u="sng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unit template &amp; change the name</a:t>
            </a:r>
            <a:endParaRPr kumimoji="0" lang="en-US" sz="14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541338" marR="0" lvl="1" indent="-2524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l"/>
              <a:tabLst/>
              <a:defRPr/>
            </a:pPr>
            <a:endParaRPr kumimoji="0" lang="es-ES" sz="15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541338" marR="0" lvl="1" indent="-2524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es-ES" sz="15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287338" marR="0" lvl="0" indent="-287338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es-E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45" name="44 Conector recto de flecha"/>
          <p:cNvCxnSpPr>
            <a:stCxn id="44" idx="2"/>
            <a:endCxn id="22" idx="0"/>
          </p:cNvCxnSpPr>
          <p:nvPr/>
        </p:nvCxnSpPr>
        <p:spPr bwMode="auto">
          <a:xfrm rot="5400000">
            <a:off x="7036619" y="4143371"/>
            <a:ext cx="571505" cy="10001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59969" y="5214950"/>
            <a:ext cx="554973" cy="571504"/>
          </a:xfrm>
          <a:prstGeom prst="rect">
            <a:avLst/>
          </a:prstGeom>
          <a:noFill/>
          <a:ln w="9525">
            <a:solidFill>
              <a:schemeClr val="tx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C9C176-035F-40B0-851B-1A936A23587C}" type="slidenum">
              <a:rPr lang="fr-FR"/>
              <a:pPr>
                <a:defRPr/>
              </a:pPr>
              <a:t>21</a:t>
            </a:fld>
            <a:endParaRPr lang="fr-FR" dirty="0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David </a:t>
            </a:r>
            <a:r>
              <a:rPr lang="fr-FR" dirty="0" err="1" smtClean="0"/>
              <a:t>Comin</a:t>
            </a:r>
            <a:r>
              <a:rPr lang="fr-FR" dirty="0" smtClean="0"/>
              <a:t>– AGS Spain</a:t>
            </a:r>
            <a:endParaRPr lang="fr-FR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ES" dirty="0" smtClean="0"/>
              <a:t>STARTING ACTIVITIES</a:t>
            </a:r>
            <a:endParaRPr lang="en-US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714348" y="1285860"/>
          <a:ext cx="7500990" cy="1084979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3340777"/>
                <a:gridCol w="4160213"/>
              </a:tblGrid>
              <a:tr h="3605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b="1" dirty="0" smtClean="0">
                          <a:latin typeface="Calibri"/>
                          <a:ea typeface="Calibri"/>
                          <a:cs typeface="Times New Roman"/>
                        </a:rPr>
                        <a:t>ACTIVITY</a:t>
                      </a:r>
                      <a:endParaRPr lang="es-ES" sz="1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982" marR="35982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b="1" dirty="0" smtClean="0">
                          <a:latin typeface="Calibri"/>
                          <a:ea typeface="Calibri"/>
                          <a:cs typeface="Times New Roman"/>
                        </a:rPr>
                        <a:t>DUE TO</a:t>
                      </a:r>
                      <a:endParaRPr lang="es-ES" sz="1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982" marR="35982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7243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noProof="0" dirty="0" smtClean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Project storing</a:t>
                      </a:r>
                      <a:r>
                        <a:rPr lang="en-US" sz="1800" baseline="0" noProof="0" dirty="0" smtClean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 documents in  AGS </a:t>
                      </a:r>
                      <a:r>
                        <a:rPr lang="en-US" sz="1800" baseline="0" noProof="0" dirty="0" err="1" smtClean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Sharepoint</a:t>
                      </a:r>
                      <a:endParaRPr lang="en-US" sz="1800" noProof="0" dirty="0">
                        <a:solidFill>
                          <a:srgbClr val="FF0000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5982" marR="35982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noProof="0" dirty="0" smtClean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01/08/2010</a:t>
                      </a:r>
                      <a:endParaRPr lang="en-US" sz="1800" noProof="0" dirty="0">
                        <a:solidFill>
                          <a:srgbClr val="FF0000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5982" marR="35982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C9C176-035F-40B0-851B-1A936A23587C}" type="slidenum">
              <a:rPr lang="fr-FR"/>
              <a:pPr>
                <a:defRPr/>
              </a:pPr>
              <a:t>3</a:t>
            </a:fld>
            <a:endParaRPr lang="fr-FR" dirty="0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David Comin– AGS Spain</a:t>
            </a:r>
            <a:endParaRPr lang="fr-FR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AS IS</a:t>
            </a:r>
            <a:endParaRPr lang="fr-FR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357298"/>
            <a:ext cx="7967690" cy="1087429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ES" sz="2000" dirty="0" smtClean="0"/>
              <a:t>Ad-hoc: No regular use of AGS central DMS.</a:t>
            </a:r>
          </a:p>
          <a:p>
            <a:pPr lvl="1" eaLnBrk="1" hangingPunct="1">
              <a:lnSpc>
                <a:spcPct val="80000"/>
              </a:lnSpc>
            </a:pPr>
            <a:r>
              <a:rPr lang="es-ES" sz="1500" dirty="0" err="1" smtClean="0"/>
              <a:t>ThirdParty</a:t>
            </a:r>
            <a:r>
              <a:rPr lang="es-ES" sz="1500" dirty="0" smtClean="0"/>
              <a:t>: Use </a:t>
            </a:r>
            <a:r>
              <a:rPr lang="es-ES" sz="1500" dirty="0" err="1" smtClean="0"/>
              <a:t>Txacoli</a:t>
            </a:r>
            <a:r>
              <a:rPr lang="es-ES" sz="1500" dirty="0" smtClean="0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s-ES" sz="1500" dirty="0" smtClean="0"/>
              <a:t>MOSS: Use DMS.</a:t>
            </a:r>
          </a:p>
          <a:p>
            <a:pPr lvl="1" eaLnBrk="1" hangingPunct="1">
              <a:lnSpc>
                <a:spcPct val="80000"/>
              </a:lnSpc>
            </a:pPr>
            <a:r>
              <a:rPr lang="es-ES" sz="1500" dirty="0" err="1" smtClean="0"/>
              <a:t>Teamsite</a:t>
            </a:r>
            <a:r>
              <a:rPr lang="es-ES" sz="1500" dirty="0" smtClean="0"/>
              <a:t>: Use </a:t>
            </a:r>
            <a:r>
              <a:rPr lang="es-ES" sz="1500" dirty="0" err="1" smtClean="0"/>
              <a:t>txacoli</a:t>
            </a:r>
            <a:r>
              <a:rPr lang="es-ES" sz="1500" dirty="0" smtClean="0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s-ES" sz="1500" dirty="0" smtClean="0"/>
              <a:t>BI: Uses </a:t>
            </a:r>
            <a:r>
              <a:rPr lang="es-ES" sz="1500" dirty="0" err="1" smtClean="0"/>
              <a:t>Txacoli</a:t>
            </a:r>
            <a:r>
              <a:rPr lang="es-ES" sz="1500" dirty="0" smtClean="0"/>
              <a:t>.</a:t>
            </a:r>
          </a:p>
          <a:p>
            <a:pPr lvl="1" eaLnBrk="1" hangingPunct="1">
              <a:lnSpc>
                <a:spcPct val="80000"/>
              </a:lnSpc>
              <a:buNone/>
            </a:pPr>
            <a:endParaRPr lang="es-ES" sz="1500" dirty="0" smtClean="0"/>
          </a:p>
          <a:p>
            <a:pPr eaLnBrk="1" hangingPunct="1">
              <a:lnSpc>
                <a:spcPct val="80000"/>
              </a:lnSpc>
              <a:buNone/>
            </a:pPr>
            <a:endParaRPr lang="es-ES" sz="2000" dirty="0" smtClean="0"/>
          </a:p>
        </p:txBody>
      </p:sp>
      <p:sp>
        <p:nvSpPr>
          <p:cNvPr id="19" name="18 CuadroTexto"/>
          <p:cNvSpPr txBox="1"/>
          <p:nvPr/>
        </p:nvSpPr>
        <p:spPr>
          <a:xfrm>
            <a:off x="4857752" y="1643050"/>
            <a:ext cx="2214578" cy="584775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NO ALL TEAMS ARE USING DMS</a:t>
            </a:r>
            <a:endParaRPr lang="es-ES" sz="16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gray">
          <a:xfrm>
            <a:off x="571472" y="2428868"/>
            <a:ext cx="7967690" cy="35719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87338" marR="0" lvl="0" indent="-287338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s-E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DMS </a:t>
            </a:r>
            <a:r>
              <a:rPr kumimoji="0" lang="es-E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Structure</a:t>
            </a:r>
            <a:r>
              <a:rPr kumimoji="0" lang="es-E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s-ES" sz="15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541338" marR="0" lvl="1" indent="-2524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l"/>
              <a:tabLst/>
              <a:defRPr/>
            </a:pPr>
            <a:endParaRPr kumimoji="0" lang="es-ES" sz="15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541338" marR="0" lvl="1" indent="-2524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l"/>
              <a:tabLst/>
              <a:defRPr/>
            </a:pPr>
            <a:endParaRPr kumimoji="0" lang="es-ES" sz="15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287338" marR="0" lvl="0" indent="-287338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es-E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22 Flecha derecha"/>
          <p:cNvSpPr/>
          <p:nvPr/>
        </p:nvSpPr>
        <p:spPr bwMode="auto">
          <a:xfrm>
            <a:off x="3143240" y="1785926"/>
            <a:ext cx="1285884" cy="28575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4" charset="-128"/>
            </a:endParaRPr>
          </a:p>
        </p:txBody>
      </p:sp>
      <p:sp>
        <p:nvSpPr>
          <p:cNvPr id="24" name="23 Rectángulo redondeado"/>
          <p:cNvSpPr/>
          <p:nvPr/>
        </p:nvSpPr>
        <p:spPr bwMode="auto">
          <a:xfrm>
            <a:off x="571472" y="2714620"/>
            <a:ext cx="8286808" cy="392909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4" charset="-128"/>
            </a:endParaRPr>
          </a:p>
        </p:txBody>
      </p:sp>
      <p:pic>
        <p:nvPicPr>
          <p:cNvPr id="27" name="26 Imagen" descr="fold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4348" y="2786058"/>
            <a:ext cx="428628" cy="428628"/>
          </a:xfrm>
          <a:prstGeom prst="rect">
            <a:avLst/>
          </a:prstGeom>
        </p:spPr>
      </p:pic>
      <p:sp>
        <p:nvSpPr>
          <p:cNvPr id="28" name="27 CuadroTexto"/>
          <p:cNvSpPr txBox="1"/>
          <p:nvPr/>
        </p:nvSpPr>
        <p:spPr>
          <a:xfrm>
            <a:off x="1142976" y="2835471"/>
            <a:ext cx="642942" cy="307777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err="1" smtClean="0"/>
              <a:t>Root</a:t>
            </a:r>
            <a:endParaRPr lang="es-ES" sz="1400" b="1" dirty="0"/>
          </a:p>
        </p:txBody>
      </p:sp>
      <p:cxnSp>
        <p:nvCxnSpPr>
          <p:cNvPr id="40" name="39 Forma"/>
          <p:cNvCxnSpPr>
            <a:stCxn id="28" idx="2"/>
            <a:endCxn id="41" idx="1"/>
          </p:cNvCxnSpPr>
          <p:nvPr/>
        </p:nvCxnSpPr>
        <p:spPr bwMode="auto">
          <a:xfrm rot="16200000" flipH="1">
            <a:off x="1482306" y="3125388"/>
            <a:ext cx="214314" cy="250033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41" name="40 Imagen" descr="fold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14480" y="3143248"/>
            <a:ext cx="428628" cy="428628"/>
          </a:xfrm>
          <a:prstGeom prst="rect">
            <a:avLst/>
          </a:prstGeom>
        </p:spPr>
      </p:pic>
      <p:sp>
        <p:nvSpPr>
          <p:cNvPr id="42" name="41 CuadroTexto"/>
          <p:cNvSpPr txBox="1"/>
          <p:nvPr/>
        </p:nvSpPr>
        <p:spPr>
          <a:xfrm>
            <a:off x="2143108" y="3192661"/>
            <a:ext cx="1285884" cy="307777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err="1" smtClean="0"/>
              <a:t>Departments</a:t>
            </a:r>
            <a:endParaRPr lang="es-ES" sz="1400" b="1" dirty="0"/>
          </a:p>
        </p:txBody>
      </p:sp>
      <p:cxnSp>
        <p:nvCxnSpPr>
          <p:cNvPr id="46" name="45 Forma"/>
          <p:cNvCxnSpPr>
            <a:endCxn id="47" idx="1"/>
          </p:cNvCxnSpPr>
          <p:nvPr/>
        </p:nvCxnSpPr>
        <p:spPr bwMode="auto">
          <a:xfrm rot="16200000" flipH="1">
            <a:off x="3250693" y="3799050"/>
            <a:ext cx="254203" cy="531023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47" name="46 Imagen" descr="fold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43306" y="3977350"/>
            <a:ext cx="428628" cy="428628"/>
          </a:xfrm>
          <a:prstGeom prst="rect">
            <a:avLst/>
          </a:prstGeom>
        </p:spPr>
      </p:pic>
      <p:sp>
        <p:nvSpPr>
          <p:cNvPr id="48" name="47 CuadroTexto"/>
          <p:cNvSpPr txBox="1"/>
          <p:nvPr/>
        </p:nvSpPr>
        <p:spPr>
          <a:xfrm>
            <a:off x="4071934" y="4026763"/>
            <a:ext cx="1571636" cy="307777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MOSS</a:t>
            </a:r>
            <a:endParaRPr lang="es-ES" sz="1400" b="1" dirty="0"/>
          </a:p>
        </p:txBody>
      </p:sp>
      <p:sp>
        <p:nvSpPr>
          <p:cNvPr id="57" name="56 CuadroTexto"/>
          <p:cNvSpPr txBox="1"/>
          <p:nvPr/>
        </p:nvSpPr>
        <p:spPr>
          <a:xfrm>
            <a:off x="2285984" y="3429000"/>
            <a:ext cx="1285884" cy="307777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…</a:t>
            </a:r>
            <a:endParaRPr lang="es-ES" sz="1400" b="1" dirty="0"/>
          </a:p>
        </p:txBody>
      </p:sp>
      <p:sp>
        <p:nvSpPr>
          <p:cNvPr id="58" name="57 CuadroTexto"/>
          <p:cNvSpPr txBox="1"/>
          <p:nvPr/>
        </p:nvSpPr>
        <p:spPr>
          <a:xfrm>
            <a:off x="2438384" y="3581400"/>
            <a:ext cx="1347798" cy="307777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err="1" smtClean="0"/>
              <a:t>Websolutions</a:t>
            </a:r>
            <a:endParaRPr lang="es-ES" sz="1400" b="1" dirty="0"/>
          </a:p>
        </p:txBody>
      </p:sp>
      <p:pic>
        <p:nvPicPr>
          <p:cNvPr id="60" name="59 Imagen" descr="fold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43306" y="4834606"/>
            <a:ext cx="428628" cy="428628"/>
          </a:xfrm>
          <a:prstGeom prst="rect">
            <a:avLst/>
          </a:prstGeom>
        </p:spPr>
      </p:pic>
      <p:sp>
        <p:nvSpPr>
          <p:cNvPr id="61" name="60 CuadroTexto"/>
          <p:cNvSpPr txBox="1"/>
          <p:nvPr/>
        </p:nvSpPr>
        <p:spPr>
          <a:xfrm>
            <a:off x="4071934" y="4906044"/>
            <a:ext cx="2214578" cy="307777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WIP – </a:t>
            </a:r>
            <a:r>
              <a:rPr lang="es-ES" sz="1400" b="1" dirty="0" err="1" smtClean="0"/>
              <a:t>Technical</a:t>
            </a:r>
            <a:r>
              <a:rPr lang="es-ES" sz="1400" b="1" dirty="0" smtClean="0"/>
              <a:t> Office</a:t>
            </a:r>
            <a:endParaRPr lang="es-ES" sz="1400" b="1" dirty="0"/>
          </a:p>
        </p:txBody>
      </p:sp>
      <p:cxnSp>
        <p:nvCxnSpPr>
          <p:cNvPr id="62" name="61 Forma"/>
          <p:cNvCxnSpPr>
            <a:endCxn id="60" idx="1"/>
          </p:cNvCxnSpPr>
          <p:nvPr/>
        </p:nvCxnSpPr>
        <p:spPr bwMode="auto">
          <a:xfrm rot="16200000" flipH="1">
            <a:off x="2822065" y="4227678"/>
            <a:ext cx="1111459" cy="531023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7" name="66 CuadroTexto"/>
          <p:cNvSpPr txBox="1"/>
          <p:nvPr/>
        </p:nvSpPr>
        <p:spPr>
          <a:xfrm>
            <a:off x="4071934" y="5406110"/>
            <a:ext cx="1143008" cy="52322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Project Folder</a:t>
            </a:r>
            <a:endParaRPr lang="es-ES" sz="1400" b="1" dirty="0"/>
          </a:p>
        </p:txBody>
      </p:sp>
      <p:cxnSp>
        <p:nvCxnSpPr>
          <p:cNvPr id="68" name="67 Forma"/>
          <p:cNvCxnSpPr>
            <a:endCxn id="69" idx="1"/>
          </p:cNvCxnSpPr>
          <p:nvPr/>
        </p:nvCxnSpPr>
        <p:spPr bwMode="auto">
          <a:xfrm rot="16200000" flipH="1">
            <a:off x="2572032" y="4477711"/>
            <a:ext cx="1611525" cy="531023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69" name="68 Imagen" descr="fold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43306" y="5334672"/>
            <a:ext cx="428628" cy="428628"/>
          </a:xfrm>
          <a:prstGeom prst="rect">
            <a:avLst/>
          </a:prstGeom>
        </p:spPr>
      </p:pic>
      <p:pic>
        <p:nvPicPr>
          <p:cNvPr id="77" name="76 Imagen" descr="fold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29454" y="4691730"/>
            <a:ext cx="428628" cy="428628"/>
          </a:xfrm>
          <a:prstGeom prst="rect">
            <a:avLst/>
          </a:prstGeom>
        </p:spPr>
      </p:pic>
      <p:sp>
        <p:nvSpPr>
          <p:cNvPr id="78" name="77 CuadroTexto"/>
          <p:cNvSpPr txBox="1"/>
          <p:nvPr/>
        </p:nvSpPr>
        <p:spPr>
          <a:xfrm>
            <a:off x="7358082" y="4763168"/>
            <a:ext cx="1143008" cy="307777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err="1" smtClean="0"/>
              <a:t>Serv</a:t>
            </a:r>
            <a:r>
              <a:rPr lang="es-ES" sz="1400" b="1" dirty="0" smtClean="0"/>
              <a:t>. </a:t>
            </a:r>
            <a:r>
              <a:rPr lang="es-ES" sz="1400" b="1" dirty="0" err="1" smtClean="0"/>
              <a:t>Man</a:t>
            </a:r>
            <a:r>
              <a:rPr lang="es-ES" sz="1400" b="1" dirty="0" smtClean="0"/>
              <a:t>.</a:t>
            </a:r>
            <a:endParaRPr lang="es-ES" sz="1400" b="1" dirty="0"/>
          </a:p>
        </p:txBody>
      </p:sp>
      <p:sp>
        <p:nvSpPr>
          <p:cNvPr id="80" name="79 CuadroTexto"/>
          <p:cNvSpPr txBox="1"/>
          <p:nvPr/>
        </p:nvSpPr>
        <p:spPr>
          <a:xfrm>
            <a:off x="7429520" y="4977482"/>
            <a:ext cx="1143008" cy="307777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err="1" smtClean="0"/>
              <a:t>Governan</a:t>
            </a:r>
            <a:r>
              <a:rPr lang="es-ES" sz="1400" b="1" dirty="0" smtClean="0"/>
              <a:t>.</a:t>
            </a:r>
            <a:endParaRPr lang="es-ES" sz="1400" b="1" dirty="0"/>
          </a:p>
        </p:txBody>
      </p:sp>
      <p:sp>
        <p:nvSpPr>
          <p:cNvPr id="81" name="80 CuadroTexto"/>
          <p:cNvSpPr txBox="1"/>
          <p:nvPr/>
        </p:nvSpPr>
        <p:spPr>
          <a:xfrm>
            <a:off x="7500958" y="5241209"/>
            <a:ext cx="1143008" cy="307777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QA</a:t>
            </a:r>
            <a:endParaRPr lang="es-ES" sz="1400" b="1" dirty="0"/>
          </a:p>
        </p:txBody>
      </p:sp>
      <p:pic>
        <p:nvPicPr>
          <p:cNvPr id="82" name="81 Imagen" descr="fold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00892" y="4977482"/>
            <a:ext cx="428628" cy="428628"/>
          </a:xfrm>
          <a:prstGeom prst="rect">
            <a:avLst/>
          </a:prstGeom>
        </p:spPr>
      </p:pic>
      <p:pic>
        <p:nvPicPr>
          <p:cNvPr id="83" name="82 Imagen" descr="fold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72330" y="5263234"/>
            <a:ext cx="428628" cy="428628"/>
          </a:xfrm>
          <a:prstGeom prst="rect">
            <a:avLst/>
          </a:prstGeom>
        </p:spPr>
      </p:pic>
      <p:cxnSp>
        <p:nvCxnSpPr>
          <p:cNvPr id="84" name="73 Forma"/>
          <p:cNvCxnSpPr>
            <a:stCxn id="61" idx="3"/>
            <a:endCxn id="77" idx="1"/>
          </p:cNvCxnSpPr>
          <p:nvPr/>
        </p:nvCxnSpPr>
        <p:spPr bwMode="auto">
          <a:xfrm flipV="1">
            <a:off x="6286512" y="4906044"/>
            <a:ext cx="642942" cy="153889"/>
          </a:xfrm>
          <a:prstGeom prst="bentConnector3">
            <a:avLst>
              <a:gd name="adj1" fmla="val 6185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87" name="86 Imagen" descr="fold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43306" y="4405978"/>
            <a:ext cx="428628" cy="428628"/>
          </a:xfrm>
          <a:prstGeom prst="rect">
            <a:avLst/>
          </a:prstGeom>
        </p:spPr>
      </p:pic>
      <p:sp>
        <p:nvSpPr>
          <p:cNvPr id="88" name="87 CuadroTexto"/>
          <p:cNvSpPr txBox="1"/>
          <p:nvPr/>
        </p:nvSpPr>
        <p:spPr>
          <a:xfrm>
            <a:off x="4071934" y="4455391"/>
            <a:ext cx="1571636" cy="307777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err="1" smtClean="0"/>
              <a:t>Teamsite</a:t>
            </a:r>
            <a:endParaRPr lang="es-ES" sz="1400" b="1" dirty="0"/>
          </a:p>
        </p:txBody>
      </p:sp>
      <p:cxnSp>
        <p:nvCxnSpPr>
          <p:cNvPr id="89" name="88 Forma"/>
          <p:cNvCxnSpPr>
            <a:endCxn id="87" idx="1"/>
          </p:cNvCxnSpPr>
          <p:nvPr/>
        </p:nvCxnSpPr>
        <p:spPr bwMode="auto">
          <a:xfrm rot="16200000" flipH="1">
            <a:off x="3036379" y="4013364"/>
            <a:ext cx="682831" cy="531023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35 CuadroTexto"/>
          <p:cNvSpPr txBox="1"/>
          <p:nvPr/>
        </p:nvSpPr>
        <p:spPr>
          <a:xfrm>
            <a:off x="5643570" y="5834738"/>
            <a:ext cx="1143008" cy="307777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Project 1</a:t>
            </a:r>
            <a:endParaRPr lang="es-ES" sz="1400" b="1" dirty="0"/>
          </a:p>
        </p:txBody>
      </p:sp>
      <p:pic>
        <p:nvPicPr>
          <p:cNvPr id="37" name="36 Imagen" descr="fold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14942" y="5763300"/>
            <a:ext cx="428628" cy="428628"/>
          </a:xfrm>
          <a:prstGeom prst="rect">
            <a:avLst/>
          </a:prstGeom>
        </p:spPr>
      </p:pic>
      <p:cxnSp>
        <p:nvCxnSpPr>
          <p:cNvPr id="38" name="37 Forma"/>
          <p:cNvCxnSpPr>
            <a:stCxn id="69" idx="2"/>
            <a:endCxn id="37" idx="1"/>
          </p:cNvCxnSpPr>
          <p:nvPr/>
        </p:nvCxnSpPr>
        <p:spPr bwMode="auto">
          <a:xfrm rot="16200000" flipH="1">
            <a:off x="4429124" y="5191796"/>
            <a:ext cx="214314" cy="135732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43 CuadroTexto"/>
          <p:cNvSpPr txBox="1"/>
          <p:nvPr/>
        </p:nvSpPr>
        <p:spPr>
          <a:xfrm>
            <a:off x="5786446" y="6027027"/>
            <a:ext cx="1143008" cy="52322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Project N (</a:t>
            </a:r>
            <a:r>
              <a:rPr lang="es-ES" sz="1400" b="1" dirty="0" err="1" smtClean="0"/>
              <a:t>Name</a:t>
            </a:r>
            <a:r>
              <a:rPr lang="es-ES" sz="1400" b="1" dirty="0" smtClean="0"/>
              <a:t>)</a:t>
            </a:r>
            <a:endParaRPr lang="es-ES" sz="1400" b="1" dirty="0"/>
          </a:p>
        </p:txBody>
      </p:sp>
      <p:sp>
        <p:nvSpPr>
          <p:cNvPr id="45" name="44 CuadroTexto"/>
          <p:cNvSpPr txBox="1"/>
          <p:nvPr/>
        </p:nvSpPr>
        <p:spPr>
          <a:xfrm>
            <a:off x="4071934" y="6120490"/>
            <a:ext cx="1143008" cy="52322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Project 6 (</a:t>
            </a:r>
            <a:r>
              <a:rPr lang="es-ES" sz="1400" b="1" dirty="0" err="1" smtClean="0"/>
              <a:t>Customer</a:t>
            </a:r>
            <a:r>
              <a:rPr lang="es-ES" sz="1400" b="1" dirty="0" smtClean="0"/>
              <a:t>)</a:t>
            </a:r>
            <a:endParaRPr lang="es-ES" sz="1400" b="1" dirty="0"/>
          </a:p>
        </p:txBody>
      </p:sp>
      <p:pic>
        <p:nvPicPr>
          <p:cNvPr id="49" name="48 Imagen" descr="fold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43306" y="6049052"/>
            <a:ext cx="428628" cy="428628"/>
          </a:xfrm>
          <a:prstGeom prst="rect">
            <a:avLst/>
          </a:prstGeom>
        </p:spPr>
      </p:pic>
      <p:cxnSp>
        <p:nvCxnSpPr>
          <p:cNvPr id="50" name="49 Forma"/>
          <p:cNvCxnSpPr>
            <a:stCxn id="58" idx="2"/>
            <a:endCxn id="49" idx="1"/>
          </p:cNvCxnSpPr>
          <p:nvPr/>
        </p:nvCxnSpPr>
        <p:spPr bwMode="auto">
          <a:xfrm rot="16200000" flipH="1">
            <a:off x="2190700" y="4810759"/>
            <a:ext cx="2374189" cy="531023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73 Forma"/>
          <p:cNvCxnSpPr>
            <a:stCxn id="61" idx="3"/>
            <a:endCxn id="82" idx="1"/>
          </p:cNvCxnSpPr>
          <p:nvPr/>
        </p:nvCxnSpPr>
        <p:spPr bwMode="auto">
          <a:xfrm>
            <a:off x="6286512" y="5059933"/>
            <a:ext cx="714380" cy="131863"/>
          </a:xfrm>
          <a:prstGeom prst="bentConnector3">
            <a:avLst>
              <a:gd name="adj1" fmla="val 5711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73 Forma"/>
          <p:cNvCxnSpPr>
            <a:stCxn id="61" idx="3"/>
            <a:endCxn id="83" idx="1"/>
          </p:cNvCxnSpPr>
          <p:nvPr/>
        </p:nvCxnSpPr>
        <p:spPr bwMode="auto">
          <a:xfrm>
            <a:off x="6286512" y="5059933"/>
            <a:ext cx="785818" cy="417615"/>
          </a:xfrm>
          <a:prstGeom prst="bentConnector3">
            <a:avLst>
              <a:gd name="adj1" fmla="val 5161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4" name="73 Flecha abajo"/>
          <p:cNvSpPr/>
          <p:nvPr/>
        </p:nvSpPr>
        <p:spPr bwMode="auto">
          <a:xfrm>
            <a:off x="5929322" y="3429000"/>
            <a:ext cx="285752" cy="2857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4" charset="-128"/>
            </a:endParaRPr>
          </a:p>
        </p:txBody>
      </p:sp>
      <p:sp>
        <p:nvSpPr>
          <p:cNvPr id="75" name="74 CuadroTexto"/>
          <p:cNvSpPr txBox="1"/>
          <p:nvPr/>
        </p:nvSpPr>
        <p:spPr>
          <a:xfrm>
            <a:off x="5000628" y="2947570"/>
            <a:ext cx="2214578" cy="338554"/>
          </a:xfrm>
          <a:prstGeom prst="rect">
            <a:avLst/>
          </a:prstGeom>
          <a:solidFill>
            <a:srgbClr val="FFFFFF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No </a:t>
            </a:r>
            <a:r>
              <a:rPr lang="es-ES" sz="160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defined</a:t>
            </a:r>
            <a:r>
              <a:rPr lang="es-ES" sz="1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s-ES" sz="160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criteria</a:t>
            </a:r>
            <a:r>
              <a:rPr lang="es-ES" sz="1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</a:p>
        </p:txBody>
      </p:sp>
      <p:sp>
        <p:nvSpPr>
          <p:cNvPr id="51" name="50 Abrir llave"/>
          <p:cNvSpPr/>
          <p:nvPr/>
        </p:nvSpPr>
        <p:spPr bwMode="auto">
          <a:xfrm rot="5400000">
            <a:off x="5929320" y="1643047"/>
            <a:ext cx="285757" cy="4572032"/>
          </a:xfrm>
          <a:prstGeom prst="lef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4" charset="-128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C9C176-035F-40B0-851B-1A936A23587C}" type="slidenum">
              <a:rPr lang="fr-FR"/>
              <a:pPr>
                <a:defRPr/>
              </a:pPr>
              <a:t>4</a:t>
            </a:fld>
            <a:endParaRPr lang="fr-FR" dirty="0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David </a:t>
            </a:r>
            <a:r>
              <a:rPr lang="fr-FR" dirty="0" err="1" smtClean="0"/>
              <a:t>Comin</a:t>
            </a:r>
            <a:r>
              <a:rPr lang="fr-FR" dirty="0" smtClean="0"/>
              <a:t>– AGS Spain</a:t>
            </a:r>
            <a:endParaRPr lang="fr-FR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TO BE – New </a:t>
            </a:r>
            <a:r>
              <a:rPr lang="fr-FR" dirty="0" err="1" smtClean="0"/>
              <a:t>Folder</a:t>
            </a:r>
            <a:r>
              <a:rPr lang="fr-FR" dirty="0" smtClean="0"/>
              <a:t> Structure</a:t>
            </a:r>
            <a:endParaRPr lang="fr-FR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gray">
          <a:xfrm>
            <a:off x="500034" y="1214422"/>
            <a:ext cx="7967690" cy="35719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87338" marR="0" lvl="0" indent="-287338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s-E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DMS </a:t>
            </a:r>
            <a:r>
              <a:rPr kumimoji="0" lang="es-E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Structure</a:t>
            </a:r>
            <a:r>
              <a:rPr kumimoji="0" lang="es-E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s-ES" sz="15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541338" marR="0" lvl="1" indent="-2524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l"/>
              <a:tabLst/>
              <a:defRPr/>
            </a:pPr>
            <a:endParaRPr kumimoji="0" lang="es-ES" sz="15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541338" marR="0" lvl="1" indent="-2524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l"/>
              <a:tabLst/>
              <a:defRPr/>
            </a:pPr>
            <a:endParaRPr kumimoji="0" lang="es-ES" sz="15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287338" marR="0" lvl="0" indent="-287338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es-E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23 Rectángulo redondeado"/>
          <p:cNvSpPr/>
          <p:nvPr/>
        </p:nvSpPr>
        <p:spPr bwMode="auto">
          <a:xfrm>
            <a:off x="571472" y="1500174"/>
            <a:ext cx="8286808" cy="492922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4" charset="-128"/>
            </a:endParaRPr>
          </a:p>
        </p:txBody>
      </p:sp>
      <p:pic>
        <p:nvPicPr>
          <p:cNvPr id="27" name="26 Imagen" descr="fold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348" y="1571612"/>
            <a:ext cx="428628" cy="428628"/>
          </a:xfrm>
          <a:prstGeom prst="rect">
            <a:avLst/>
          </a:prstGeom>
        </p:spPr>
      </p:pic>
      <p:sp>
        <p:nvSpPr>
          <p:cNvPr id="28" name="27 CuadroTexto"/>
          <p:cNvSpPr txBox="1"/>
          <p:nvPr/>
        </p:nvSpPr>
        <p:spPr>
          <a:xfrm>
            <a:off x="1142976" y="1621025"/>
            <a:ext cx="642942" cy="307777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err="1" smtClean="0"/>
              <a:t>Root</a:t>
            </a:r>
            <a:endParaRPr lang="es-ES" sz="1400" b="1" dirty="0"/>
          </a:p>
        </p:txBody>
      </p:sp>
      <p:cxnSp>
        <p:nvCxnSpPr>
          <p:cNvPr id="40" name="39 Forma"/>
          <p:cNvCxnSpPr>
            <a:endCxn id="41" idx="1"/>
          </p:cNvCxnSpPr>
          <p:nvPr/>
        </p:nvCxnSpPr>
        <p:spPr bwMode="auto">
          <a:xfrm rot="16200000" flipH="1">
            <a:off x="910803" y="2018099"/>
            <a:ext cx="142876" cy="250033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41" name="40 Imagen" descr="fold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7258" y="2000240"/>
            <a:ext cx="428628" cy="428628"/>
          </a:xfrm>
          <a:prstGeom prst="rect">
            <a:avLst/>
          </a:prstGeom>
        </p:spPr>
      </p:pic>
      <p:cxnSp>
        <p:nvCxnSpPr>
          <p:cNvPr id="46" name="45 Forma"/>
          <p:cNvCxnSpPr>
            <a:endCxn id="47" idx="1"/>
          </p:cNvCxnSpPr>
          <p:nvPr/>
        </p:nvCxnSpPr>
        <p:spPr bwMode="auto">
          <a:xfrm rot="16200000" flipH="1">
            <a:off x="1531419" y="2205325"/>
            <a:ext cx="192289" cy="683423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47" name="46 Imagen" descr="fold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69275" y="2428868"/>
            <a:ext cx="428628" cy="428628"/>
          </a:xfrm>
          <a:prstGeom prst="rect">
            <a:avLst/>
          </a:prstGeom>
        </p:spPr>
      </p:pic>
      <p:sp>
        <p:nvSpPr>
          <p:cNvPr id="48" name="47 CuadroTexto"/>
          <p:cNvSpPr txBox="1"/>
          <p:nvPr/>
        </p:nvSpPr>
        <p:spPr>
          <a:xfrm>
            <a:off x="2397903" y="2478281"/>
            <a:ext cx="1571636" cy="307777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MOSS</a:t>
            </a:r>
            <a:endParaRPr lang="es-ES" sz="1400" b="1" dirty="0"/>
          </a:p>
        </p:txBody>
      </p:sp>
      <p:sp>
        <p:nvSpPr>
          <p:cNvPr id="58" name="57 CuadroTexto"/>
          <p:cNvSpPr txBox="1"/>
          <p:nvPr/>
        </p:nvSpPr>
        <p:spPr>
          <a:xfrm>
            <a:off x="1464448" y="2071678"/>
            <a:ext cx="1347798" cy="307777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err="1" smtClean="0"/>
              <a:t>Websolutions</a:t>
            </a:r>
            <a:endParaRPr lang="es-ES" sz="1400" b="1" dirty="0"/>
          </a:p>
        </p:txBody>
      </p:sp>
      <p:sp>
        <p:nvSpPr>
          <p:cNvPr id="67" name="66 CuadroTexto"/>
          <p:cNvSpPr txBox="1"/>
          <p:nvPr/>
        </p:nvSpPr>
        <p:spPr>
          <a:xfrm>
            <a:off x="2357422" y="3542588"/>
            <a:ext cx="1143008" cy="52322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WIP - </a:t>
            </a:r>
            <a:r>
              <a:rPr lang="en-US" sz="1400" b="1" dirty="0" smtClean="0"/>
              <a:t>Projects</a:t>
            </a:r>
            <a:endParaRPr lang="en-US" sz="1400" b="1" dirty="0"/>
          </a:p>
        </p:txBody>
      </p:sp>
      <p:cxnSp>
        <p:nvCxnSpPr>
          <p:cNvPr id="68" name="67 Forma"/>
          <p:cNvCxnSpPr>
            <a:stCxn id="41" idx="2"/>
            <a:endCxn id="69" idx="1"/>
          </p:cNvCxnSpPr>
          <p:nvPr/>
        </p:nvCxnSpPr>
        <p:spPr bwMode="auto">
          <a:xfrm rot="16200000" flipH="1">
            <a:off x="945392" y="2805048"/>
            <a:ext cx="1359582" cy="60722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69" name="68 Imagen" descr="fold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28794" y="3574136"/>
            <a:ext cx="428628" cy="428628"/>
          </a:xfrm>
          <a:prstGeom prst="rect">
            <a:avLst/>
          </a:prstGeom>
        </p:spPr>
      </p:pic>
      <p:pic>
        <p:nvPicPr>
          <p:cNvPr id="77" name="76 Imagen" descr="fold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29322" y="4716014"/>
            <a:ext cx="428628" cy="428628"/>
          </a:xfrm>
          <a:prstGeom prst="rect">
            <a:avLst/>
          </a:prstGeom>
        </p:spPr>
      </p:pic>
      <p:pic>
        <p:nvPicPr>
          <p:cNvPr id="82" name="81 Imagen" descr="fold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29322" y="4215948"/>
            <a:ext cx="428628" cy="428628"/>
          </a:xfrm>
          <a:prstGeom prst="rect">
            <a:avLst/>
          </a:prstGeom>
        </p:spPr>
      </p:pic>
      <p:pic>
        <p:nvPicPr>
          <p:cNvPr id="83" name="82 Imagen" descr="fold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15074" y="4430262"/>
            <a:ext cx="428628" cy="428628"/>
          </a:xfrm>
          <a:prstGeom prst="rect">
            <a:avLst/>
          </a:prstGeom>
        </p:spPr>
      </p:pic>
      <p:sp>
        <p:nvSpPr>
          <p:cNvPr id="88" name="87 CuadroTexto"/>
          <p:cNvSpPr txBox="1"/>
          <p:nvPr/>
        </p:nvSpPr>
        <p:spPr>
          <a:xfrm>
            <a:off x="2397903" y="2835471"/>
            <a:ext cx="1571636" cy="307777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…</a:t>
            </a:r>
            <a:endParaRPr lang="es-ES" sz="1400" b="1" dirty="0"/>
          </a:p>
        </p:txBody>
      </p:sp>
      <p:cxnSp>
        <p:nvCxnSpPr>
          <p:cNvPr id="89" name="88 Forma"/>
          <p:cNvCxnSpPr>
            <a:stCxn id="41" idx="2"/>
            <a:endCxn id="49" idx="1"/>
          </p:cNvCxnSpPr>
          <p:nvPr/>
        </p:nvCxnSpPr>
        <p:spPr bwMode="auto">
          <a:xfrm rot="16200000" flipH="1">
            <a:off x="1359671" y="2390768"/>
            <a:ext cx="571504" cy="647703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35 Rectángulo redondeado"/>
          <p:cNvSpPr/>
          <p:nvPr/>
        </p:nvSpPr>
        <p:spPr bwMode="auto">
          <a:xfrm>
            <a:off x="4000496" y="3500438"/>
            <a:ext cx="1643074" cy="284622"/>
          </a:xfrm>
          <a:prstGeom prst="roundRect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200" b="1" dirty="0" smtClean="0">
                <a:solidFill>
                  <a:schemeClr val="tx1"/>
                </a:solidFill>
                <a:latin typeface="Arial" charset="0"/>
                <a:ea typeface="ＭＳ Ｐゴシック" pitchFamily="-64" charset="-128"/>
              </a:rPr>
              <a:t>BCN OWNERSHIP</a:t>
            </a:r>
            <a:endParaRPr kumimoji="0" lang="en-GB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4" charset="-128"/>
            </a:endParaRPr>
          </a:p>
        </p:txBody>
      </p:sp>
      <p:cxnSp>
        <p:nvCxnSpPr>
          <p:cNvPr id="37" name="36 Conector recto de flecha"/>
          <p:cNvCxnSpPr>
            <a:stCxn id="36" idx="2"/>
            <a:endCxn id="67" idx="3"/>
          </p:cNvCxnSpPr>
          <p:nvPr/>
        </p:nvCxnSpPr>
        <p:spPr bwMode="auto">
          <a:xfrm rot="5400000">
            <a:off x="4151663" y="3133828"/>
            <a:ext cx="19138" cy="13216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42 CuadroTexto"/>
          <p:cNvSpPr txBox="1"/>
          <p:nvPr/>
        </p:nvSpPr>
        <p:spPr>
          <a:xfrm>
            <a:off x="6715140" y="4286256"/>
            <a:ext cx="1785950" cy="27812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 smtClean="0"/>
              <a:t>ID Project - </a:t>
            </a:r>
            <a:r>
              <a:rPr lang="es-ES" sz="1200" b="1" dirty="0" err="1" smtClean="0"/>
              <a:t>name</a:t>
            </a:r>
            <a:r>
              <a:rPr lang="es-ES" sz="1200" b="1" dirty="0" smtClean="0"/>
              <a:t> - …</a:t>
            </a:r>
            <a:endParaRPr lang="es-ES" sz="1200" b="1" dirty="0"/>
          </a:p>
        </p:txBody>
      </p:sp>
      <p:pic>
        <p:nvPicPr>
          <p:cNvPr id="49" name="48 Imagen" descr="fold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69275" y="2786058"/>
            <a:ext cx="428628" cy="428628"/>
          </a:xfrm>
          <a:prstGeom prst="rect">
            <a:avLst/>
          </a:prstGeom>
        </p:spPr>
      </p:pic>
      <p:sp>
        <p:nvSpPr>
          <p:cNvPr id="51" name="50 CuadroTexto"/>
          <p:cNvSpPr txBox="1"/>
          <p:nvPr/>
        </p:nvSpPr>
        <p:spPr>
          <a:xfrm>
            <a:off x="6786578" y="4500570"/>
            <a:ext cx="1785950" cy="27699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 smtClean="0"/>
              <a:t>ID Project - </a:t>
            </a:r>
            <a:r>
              <a:rPr lang="es-ES" sz="1200" b="1" dirty="0" err="1" smtClean="0"/>
              <a:t>name</a:t>
            </a:r>
            <a:r>
              <a:rPr lang="es-ES" sz="1200" b="1" dirty="0" smtClean="0"/>
              <a:t> - …</a:t>
            </a:r>
            <a:endParaRPr lang="es-ES" sz="1200" b="1" dirty="0"/>
          </a:p>
        </p:txBody>
      </p:sp>
      <p:sp>
        <p:nvSpPr>
          <p:cNvPr id="52" name="51 CuadroTexto"/>
          <p:cNvSpPr txBox="1"/>
          <p:nvPr/>
        </p:nvSpPr>
        <p:spPr>
          <a:xfrm>
            <a:off x="6938978" y="4714884"/>
            <a:ext cx="1776426" cy="27699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 smtClean="0"/>
              <a:t>ID Project - </a:t>
            </a:r>
            <a:r>
              <a:rPr lang="es-ES" sz="1200" b="1" dirty="0" err="1" smtClean="0"/>
              <a:t>name</a:t>
            </a:r>
            <a:r>
              <a:rPr lang="es-ES" sz="1200" b="1" dirty="0" smtClean="0"/>
              <a:t> - …</a:t>
            </a:r>
            <a:endParaRPr lang="es-ES" sz="1200" b="1" dirty="0"/>
          </a:p>
        </p:txBody>
      </p:sp>
      <p:sp>
        <p:nvSpPr>
          <p:cNvPr id="53" name="52 CuadroTexto"/>
          <p:cNvSpPr txBox="1"/>
          <p:nvPr/>
        </p:nvSpPr>
        <p:spPr>
          <a:xfrm>
            <a:off x="2000232" y="5214951"/>
            <a:ext cx="6643734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CUSTOMIZE VIEWS</a:t>
            </a:r>
            <a:endParaRPr lang="es-ES" sz="1400" b="1" dirty="0"/>
          </a:p>
        </p:txBody>
      </p:sp>
      <p:sp>
        <p:nvSpPr>
          <p:cNvPr id="59" name="58 Rectángulo redondeado"/>
          <p:cNvSpPr/>
          <p:nvPr/>
        </p:nvSpPr>
        <p:spPr bwMode="auto">
          <a:xfrm>
            <a:off x="7143768" y="3500438"/>
            <a:ext cx="1357322" cy="284622"/>
          </a:xfrm>
          <a:prstGeom prst="roundRect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b="1" dirty="0" smtClean="0">
                <a:solidFill>
                  <a:schemeClr val="tx1"/>
                </a:solidFill>
                <a:latin typeface="Arial" charset="0"/>
                <a:ea typeface="ＭＳ Ｐゴシック" pitchFamily="-64" charset="-128"/>
              </a:rPr>
              <a:t>(*) </a:t>
            </a:r>
            <a:r>
              <a:rPr lang="en-GB" sz="1400" b="1" dirty="0" err="1" smtClean="0">
                <a:solidFill>
                  <a:schemeClr val="tx1"/>
                </a:solidFill>
                <a:latin typeface="Arial" charset="0"/>
                <a:ea typeface="ＭＳ Ｐゴシック" pitchFamily="-64" charset="-128"/>
              </a:rPr>
              <a:t>Atributtes</a:t>
            </a:r>
            <a:endParaRPr kumimoji="0" lang="en-GB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4" charset="-128"/>
            </a:endParaRPr>
          </a:p>
        </p:txBody>
      </p:sp>
      <p:cxnSp>
        <p:nvCxnSpPr>
          <p:cNvPr id="63" name="62 Conector recto de flecha"/>
          <p:cNvCxnSpPr>
            <a:stCxn id="59" idx="2"/>
            <a:endCxn id="43" idx="0"/>
          </p:cNvCxnSpPr>
          <p:nvPr/>
        </p:nvCxnSpPr>
        <p:spPr bwMode="auto">
          <a:xfrm rot="5400000">
            <a:off x="7464674" y="3928501"/>
            <a:ext cx="501196" cy="2143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2" name="71 CuadroTexto"/>
          <p:cNvSpPr txBox="1"/>
          <p:nvPr/>
        </p:nvSpPr>
        <p:spPr>
          <a:xfrm>
            <a:off x="2000232" y="3214686"/>
            <a:ext cx="6643734" cy="2154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s-ES" sz="800" b="1" dirty="0"/>
          </a:p>
        </p:txBody>
      </p:sp>
      <p:pic>
        <p:nvPicPr>
          <p:cNvPr id="1026" name="Picture 2" descr="C:\backup\Iconos\pngs\Classic\us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40195" y="5786454"/>
            <a:ext cx="560367" cy="560367"/>
          </a:xfrm>
          <a:prstGeom prst="rect">
            <a:avLst/>
          </a:prstGeom>
          <a:noFill/>
        </p:spPr>
      </p:pic>
      <p:pic>
        <p:nvPicPr>
          <p:cNvPr id="73" name="Picture 2" descr="C:\backup\Iconos\pngs\Classic\us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6211" y="5786454"/>
            <a:ext cx="560367" cy="560367"/>
          </a:xfrm>
          <a:prstGeom prst="rect">
            <a:avLst/>
          </a:prstGeom>
          <a:noFill/>
        </p:spPr>
      </p:pic>
      <p:pic>
        <p:nvPicPr>
          <p:cNvPr id="74" name="Picture 2" descr="C:\backup\Iconos\pngs\Classic\us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69219" y="5786454"/>
            <a:ext cx="560367" cy="560367"/>
          </a:xfrm>
          <a:prstGeom prst="rect">
            <a:avLst/>
          </a:prstGeom>
          <a:noFill/>
        </p:spPr>
      </p:pic>
      <p:pic>
        <p:nvPicPr>
          <p:cNvPr id="75" name="Picture 2" descr="C:\backup\Iconos\pngs\Classic\us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54641" y="5786454"/>
            <a:ext cx="560367" cy="560367"/>
          </a:xfrm>
          <a:prstGeom prst="rect">
            <a:avLst/>
          </a:prstGeom>
          <a:noFill/>
        </p:spPr>
      </p:pic>
      <p:sp>
        <p:nvSpPr>
          <p:cNvPr id="79" name="78 CuadroTexto"/>
          <p:cNvSpPr txBox="1"/>
          <p:nvPr/>
        </p:nvSpPr>
        <p:spPr>
          <a:xfrm>
            <a:off x="4286248" y="5797591"/>
            <a:ext cx="500066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dirty="0" smtClean="0"/>
              <a:t>3P</a:t>
            </a:r>
            <a:endParaRPr lang="es-ES" sz="1600" dirty="0"/>
          </a:p>
        </p:txBody>
      </p:sp>
      <p:sp>
        <p:nvSpPr>
          <p:cNvPr id="85" name="84 Flecha arriba"/>
          <p:cNvSpPr/>
          <p:nvPr/>
        </p:nvSpPr>
        <p:spPr bwMode="auto">
          <a:xfrm>
            <a:off x="4143372" y="5572140"/>
            <a:ext cx="214314" cy="214314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4" charset="-128"/>
            </a:endParaRPr>
          </a:p>
        </p:txBody>
      </p:sp>
      <p:sp>
        <p:nvSpPr>
          <p:cNvPr id="86" name="85 CuadroTexto"/>
          <p:cNvSpPr txBox="1"/>
          <p:nvPr/>
        </p:nvSpPr>
        <p:spPr>
          <a:xfrm>
            <a:off x="5500694" y="5797591"/>
            <a:ext cx="500066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dirty="0" smtClean="0"/>
              <a:t>BI</a:t>
            </a:r>
            <a:endParaRPr lang="es-ES" sz="1600" dirty="0"/>
          </a:p>
        </p:txBody>
      </p:sp>
      <p:sp>
        <p:nvSpPr>
          <p:cNvPr id="90" name="89 Flecha arriba"/>
          <p:cNvSpPr/>
          <p:nvPr/>
        </p:nvSpPr>
        <p:spPr bwMode="auto">
          <a:xfrm>
            <a:off x="5357818" y="5572140"/>
            <a:ext cx="214314" cy="214314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4" charset="-128"/>
            </a:endParaRPr>
          </a:p>
        </p:txBody>
      </p:sp>
      <p:sp>
        <p:nvSpPr>
          <p:cNvPr id="91" name="90 CuadroTexto"/>
          <p:cNvSpPr txBox="1"/>
          <p:nvPr/>
        </p:nvSpPr>
        <p:spPr>
          <a:xfrm>
            <a:off x="6572264" y="5786454"/>
            <a:ext cx="500066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dirty="0" smtClean="0"/>
              <a:t>TS</a:t>
            </a:r>
            <a:endParaRPr lang="es-ES" sz="1600" dirty="0"/>
          </a:p>
        </p:txBody>
      </p:sp>
      <p:sp>
        <p:nvSpPr>
          <p:cNvPr id="92" name="91 Flecha arriba"/>
          <p:cNvSpPr/>
          <p:nvPr/>
        </p:nvSpPr>
        <p:spPr bwMode="auto">
          <a:xfrm>
            <a:off x="6429388" y="5561003"/>
            <a:ext cx="214314" cy="214314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4" charset="-128"/>
            </a:endParaRPr>
          </a:p>
        </p:txBody>
      </p:sp>
      <p:sp>
        <p:nvSpPr>
          <p:cNvPr id="93" name="92 CuadroTexto"/>
          <p:cNvSpPr txBox="1"/>
          <p:nvPr/>
        </p:nvSpPr>
        <p:spPr>
          <a:xfrm>
            <a:off x="7786710" y="5786454"/>
            <a:ext cx="78581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dirty="0" smtClean="0"/>
              <a:t>MOSS</a:t>
            </a:r>
            <a:endParaRPr lang="es-ES" sz="1600" dirty="0"/>
          </a:p>
        </p:txBody>
      </p:sp>
      <p:sp>
        <p:nvSpPr>
          <p:cNvPr id="94" name="93 Flecha arriba"/>
          <p:cNvSpPr/>
          <p:nvPr/>
        </p:nvSpPr>
        <p:spPr bwMode="auto">
          <a:xfrm>
            <a:off x="7715272" y="5561003"/>
            <a:ext cx="214314" cy="214314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4" charset="-128"/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4143372" y="4572009"/>
            <a:ext cx="1071570" cy="28575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 smtClean="0"/>
              <a:t>Project 1</a:t>
            </a:r>
            <a:endParaRPr lang="es-ES" sz="1200" b="1" dirty="0"/>
          </a:p>
        </p:txBody>
      </p:sp>
      <p:pic>
        <p:nvPicPr>
          <p:cNvPr id="50" name="49 Imagen" descr="fold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71736" y="4143380"/>
            <a:ext cx="428628" cy="428628"/>
          </a:xfrm>
          <a:prstGeom prst="rect">
            <a:avLst/>
          </a:prstGeom>
        </p:spPr>
      </p:pic>
      <p:cxnSp>
        <p:nvCxnSpPr>
          <p:cNvPr id="54" name="53 Forma"/>
          <p:cNvCxnSpPr>
            <a:stCxn id="69" idx="2"/>
            <a:endCxn id="50" idx="1"/>
          </p:cNvCxnSpPr>
          <p:nvPr/>
        </p:nvCxnSpPr>
        <p:spPr bwMode="auto">
          <a:xfrm rot="16200000" flipH="1">
            <a:off x="2179957" y="3965915"/>
            <a:ext cx="354930" cy="42862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54 CuadroTexto"/>
          <p:cNvSpPr txBox="1"/>
          <p:nvPr/>
        </p:nvSpPr>
        <p:spPr>
          <a:xfrm>
            <a:off x="4214810" y="4786323"/>
            <a:ext cx="1143008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 smtClean="0"/>
              <a:t>Project N</a:t>
            </a:r>
            <a:endParaRPr lang="es-ES" sz="1200" b="1" dirty="0"/>
          </a:p>
        </p:txBody>
      </p:sp>
      <p:cxnSp>
        <p:nvCxnSpPr>
          <p:cNvPr id="57" name="56 Forma"/>
          <p:cNvCxnSpPr>
            <a:stCxn id="55" idx="3"/>
            <a:endCxn id="82" idx="1"/>
          </p:cNvCxnSpPr>
          <p:nvPr/>
        </p:nvCxnSpPr>
        <p:spPr bwMode="auto">
          <a:xfrm flipV="1">
            <a:off x="5357818" y="4430262"/>
            <a:ext cx="571504" cy="49456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61 Forma"/>
          <p:cNvCxnSpPr>
            <a:stCxn id="55" idx="3"/>
            <a:endCxn id="77" idx="1"/>
          </p:cNvCxnSpPr>
          <p:nvPr/>
        </p:nvCxnSpPr>
        <p:spPr bwMode="auto">
          <a:xfrm>
            <a:off x="5357818" y="4924823"/>
            <a:ext cx="571504" cy="550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80 Conector recto de flecha"/>
          <p:cNvCxnSpPr>
            <a:stCxn id="59" idx="1"/>
            <a:endCxn id="95" idx="0"/>
          </p:cNvCxnSpPr>
          <p:nvPr/>
        </p:nvCxnSpPr>
        <p:spPr bwMode="auto">
          <a:xfrm rot="10800000" flipV="1">
            <a:off x="5036348" y="3642748"/>
            <a:ext cx="2107421" cy="7863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5" name="94 CuadroTexto"/>
          <p:cNvSpPr txBox="1"/>
          <p:nvPr/>
        </p:nvSpPr>
        <p:spPr>
          <a:xfrm>
            <a:off x="4572000" y="4429132"/>
            <a:ext cx="92869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1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FOLDER</a:t>
            </a:r>
            <a:endParaRPr lang="es-ES" sz="11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9" name="98 CuadroTexto"/>
          <p:cNvSpPr txBox="1"/>
          <p:nvPr/>
        </p:nvSpPr>
        <p:spPr>
          <a:xfrm>
            <a:off x="2857488" y="3500438"/>
            <a:ext cx="92869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1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SITE</a:t>
            </a:r>
            <a:endParaRPr lang="es-ES" sz="11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6" name="75 CuadroTexto"/>
          <p:cNvSpPr txBox="1"/>
          <p:nvPr/>
        </p:nvSpPr>
        <p:spPr>
          <a:xfrm>
            <a:off x="3000364" y="4141120"/>
            <a:ext cx="1071570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 err="1" smtClean="0"/>
              <a:t>Projects</a:t>
            </a:r>
            <a:r>
              <a:rPr lang="es-ES" sz="1200" b="1" dirty="0" smtClean="0"/>
              <a:t> Library</a:t>
            </a:r>
            <a:endParaRPr lang="es-ES" sz="1200" b="1" dirty="0"/>
          </a:p>
        </p:txBody>
      </p:sp>
      <p:sp>
        <p:nvSpPr>
          <p:cNvPr id="78" name="77 CuadroTexto"/>
          <p:cNvSpPr txBox="1"/>
          <p:nvPr/>
        </p:nvSpPr>
        <p:spPr>
          <a:xfrm>
            <a:off x="3500430" y="4000504"/>
            <a:ext cx="92869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1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LIBRARY</a:t>
            </a:r>
            <a:endParaRPr lang="es-ES" sz="11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96" name="95 Imagen" descr="fold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14744" y="4643446"/>
            <a:ext cx="428628" cy="428628"/>
          </a:xfrm>
          <a:prstGeom prst="rect">
            <a:avLst/>
          </a:prstGeom>
        </p:spPr>
      </p:pic>
      <p:cxnSp>
        <p:nvCxnSpPr>
          <p:cNvPr id="97" name="96 Forma"/>
          <p:cNvCxnSpPr>
            <a:stCxn id="50" idx="2"/>
            <a:endCxn id="96" idx="1"/>
          </p:cNvCxnSpPr>
          <p:nvPr/>
        </p:nvCxnSpPr>
        <p:spPr bwMode="auto">
          <a:xfrm rot="16200000" flipH="1">
            <a:off x="3107521" y="4250537"/>
            <a:ext cx="285752" cy="928694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C9C176-035F-40B0-851B-1A936A23587C}" type="slidenum">
              <a:rPr lang="fr-FR"/>
              <a:pPr>
                <a:defRPr/>
              </a:pPr>
              <a:t>5</a:t>
            </a:fld>
            <a:endParaRPr lang="fr-FR" dirty="0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David </a:t>
            </a:r>
            <a:r>
              <a:rPr lang="fr-FR" dirty="0" err="1" smtClean="0"/>
              <a:t>Comin</a:t>
            </a:r>
            <a:r>
              <a:rPr lang="fr-FR" dirty="0" smtClean="0"/>
              <a:t>– AGS Spain</a:t>
            </a:r>
            <a:endParaRPr lang="fr-FR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IMPORTANT – THIRDPARTY PROJECTS</a:t>
            </a:r>
            <a:endParaRPr lang="fr-FR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gray">
          <a:xfrm>
            <a:off x="500034" y="1214422"/>
            <a:ext cx="7967690" cy="35719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87338" marR="0" lvl="0" indent="-287338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s-E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(*) </a:t>
            </a:r>
            <a:r>
              <a:rPr kumimoji="0" lang="es-E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</a:t>
            </a:r>
            <a:r>
              <a:rPr kumimoji="0" lang="es-E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thirdparty</a:t>
            </a:r>
            <a:r>
              <a:rPr kumimoji="0" lang="es-E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projects</a:t>
            </a:r>
            <a:r>
              <a:rPr kumimoji="0" lang="es-E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s-E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p.e.</a:t>
            </a:r>
            <a:r>
              <a:rPr kumimoji="0" lang="es-E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zurich</a:t>
            </a:r>
            <a:r>
              <a:rPr kumimoji="0" lang="es-E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etc..)</a:t>
            </a:r>
            <a:endParaRPr kumimoji="0" lang="es-ES" sz="15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541338" marR="0" lvl="1" indent="-2524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l"/>
              <a:tabLst/>
              <a:defRPr/>
            </a:pPr>
            <a:endParaRPr kumimoji="0" lang="es-ES" sz="15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541338" marR="0" lvl="1" indent="-2524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l"/>
              <a:tabLst/>
              <a:defRPr/>
            </a:pPr>
            <a:endParaRPr kumimoji="0" lang="es-ES" sz="15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287338" marR="0" lvl="0" indent="-287338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es-E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23 Rectángulo redondeado"/>
          <p:cNvSpPr/>
          <p:nvPr/>
        </p:nvSpPr>
        <p:spPr bwMode="auto">
          <a:xfrm>
            <a:off x="571472" y="1500174"/>
            <a:ext cx="8286808" cy="492922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4" charset="-128"/>
            </a:endParaRPr>
          </a:p>
        </p:txBody>
      </p:sp>
      <p:sp>
        <p:nvSpPr>
          <p:cNvPr id="56" name="55 CuadroTexto"/>
          <p:cNvSpPr txBox="1"/>
          <p:nvPr/>
        </p:nvSpPr>
        <p:spPr>
          <a:xfrm>
            <a:off x="1071538" y="2000240"/>
            <a:ext cx="7358114" cy="830997"/>
          </a:xfrm>
          <a:prstGeom prst="rect">
            <a:avLst/>
          </a:prstGeom>
          <a:solidFill>
            <a:srgbClr val="FFFFFF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NO SHAREPOINT USE:</a:t>
            </a:r>
          </a:p>
          <a:p>
            <a:r>
              <a:rPr lang="es-ES" sz="1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- MANTAINING TXACOLI AS MAIN REPOSITORY</a:t>
            </a:r>
          </a:p>
          <a:p>
            <a:r>
              <a:rPr lang="es-ES" sz="1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- STRUCTURE DEFINED LIKE 2009 AND 2010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C9C176-035F-40B0-851B-1A936A23587C}" type="slidenum">
              <a:rPr lang="fr-FR"/>
              <a:pPr>
                <a:defRPr/>
              </a:pPr>
              <a:t>6</a:t>
            </a:fld>
            <a:endParaRPr lang="fr-FR" dirty="0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David </a:t>
            </a:r>
            <a:r>
              <a:rPr lang="fr-FR" dirty="0" err="1" smtClean="0"/>
              <a:t>Comin</a:t>
            </a:r>
            <a:r>
              <a:rPr lang="fr-FR" dirty="0" smtClean="0"/>
              <a:t>– AGS Spain</a:t>
            </a:r>
            <a:endParaRPr lang="fr-FR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TO BE – New Project </a:t>
            </a:r>
            <a:r>
              <a:rPr lang="fr-FR" dirty="0" err="1" smtClean="0"/>
              <a:t>Folders</a:t>
            </a:r>
            <a:endParaRPr lang="fr-FR" dirty="0"/>
          </a:p>
        </p:txBody>
      </p:sp>
      <p:sp>
        <p:nvSpPr>
          <p:cNvPr id="24" name="23 Rectángulo redondeado"/>
          <p:cNvSpPr/>
          <p:nvPr/>
        </p:nvSpPr>
        <p:spPr bwMode="auto">
          <a:xfrm>
            <a:off x="571472" y="1214422"/>
            <a:ext cx="8286808" cy="53578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4" charset="-128"/>
            </a:endParaRPr>
          </a:p>
        </p:txBody>
      </p:sp>
      <p:sp>
        <p:nvSpPr>
          <p:cNvPr id="67" name="66 CuadroTexto"/>
          <p:cNvSpPr txBox="1"/>
          <p:nvPr/>
        </p:nvSpPr>
        <p:spPr>
          <a:xfrm>
            <a:off x="1214414" y="1326880"/>
            <a:ext cx="1143008" cy="52322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WIP - </a:t>
            </a:r>
            <a:r>
              <a:rPr lang="es-ES" sz="1400" b="1" dirty="0" err="1" smtClean="0"/>
              <a:t>Projects</a:t>
            </a:r>
            <a:endParaRPr lang="es-ES" sz="1400" b="1" dirty="0"/>
          </a:p>
        </p:txBody>
      </p:sp>
      <p:pic>
        <p:nvPicPr>
          <p:cNvPr id="69" name="68 Imagen" descr="fold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5786" y="1358428"/>
            <a:ext cx="428628" cy="428628"/>
          </a:xfrm>
          <a:prstGeom prst="rect">
            <a:avLst/>
          </a:prstGeom>
        </p:spPr>
      </p:pic>
      <p:sp>
        <p:nvSpPr>
          <p:cNvPr id="45" name="44 CuadroTexto"/>
          <p:cNvSpPr txBox="1"/>
          <p:nvPr/>
        </p:nvSpPr>
        <p:spPr>
          <a:xfrm>
            <a:off x="2840969" y="2437621"/>
            <a:ext cx="1285884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 smtClean="0"/>
              <a:t>Project </a:t>
            </a:r>
            <a:r>
              <a:rPr lang="en-US" sz="1200" b="1" dirty="0" smtClean="0"/>
              <a:t>Name</a:t>
            </a:r>
            <a:r>
              <a:rPr lang="es-ES" sz="1200" b="1" dirty="0" smtClean="0"/>
              <a:t> </a:t>
            </a:r>
            <a:endParaRPr lang="es-ES" sz="1200" b="1" dirty="0"/>
          </a:p>
        </p:txBody>
      </p:sp>
      <p:pic>
        <p:nvPicPr>
          <p:cNvPr id="50" name="49 Imagen" descr="fold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83779" y="2428868"/>
            <a:ext cx="428628" cy="428628"/>
          </a:xfrm>
          <a:prstGeom prst="rect">
            <a:avLst/>
          </a:prstGeom>
        </p:spPr>
      </p:pic>
      <p:cxnSp>
        <p:nvCxnSpPr>
          <p:cNvPr id="54" name="53 Forma"/>
          <p:cNvCxnSpPr>
            <a:endCxn id="48" idx="1"/>
          </p:cNvCxnSpPr>
          <p:nvPr/>
        </p:nvCxnSpPr>
        <p:spPr bwMode="auto">
          <a:xfrm rot="16200000" flipH="1">
            <a:off x="1214414" y="1928802"/>
            <a:ext cx="285752" cy="142876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5" name="94 CuadroTexto"/>
          <p:cNvSpPr txBox="1"/>
          <p:nvPr/>
        </p:nvSpPr>
        <p:spPr>
          <a:xfrm>
            <a:off x="2357422" y="1714488"/>
            <a:ext cx="92869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1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LIBRARY</a:t>
            </a:r>
            <a:endParaRPr lang="es-ES" sz="11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6" name="55 CuadroTexto"/>
          <p:cNvSpPr txBox="1"/>
          <p:nvPr/>
        </p:nvSpPr>
        <p:spPr>
          <a:xfrm>
            <a:off x="3555349" y="2858626"/>
            <a:ext cx="2643206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233A8D"/>
                </a:solidFill>
              </a:rPr>
              <a:t>Feasibility study and RFP</a:t>
            </a:r>
            <a:endParaRPr lang="es-ES" sz="1200" b="1" dirty="0"/>
          </a:p>
        </p:txBody>
      </p:sp>
      <p:pic>
        <p:nvPicPr>
          <p:cNvPr id="60" name="59 Imagen" descr="fold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26721" y="2787188"/>
            <a:ext cx="357190" cy="357190"/>
          </a:xfrm>
          <a:prstGeom prst="rect">
            <a:avLst/>
          </a:prstGeom>
        </p:spPr>
      </p:pic>
      <p:sp>
        <p:nvSpPr>
          <p:cNvPr id="61" name="60 CuadroTexto"/>
          <p:cNvSpPr txBox="1"/>
          <p:nvPr/>
        </p:nvSpPr>
        <p:spPr>
          <a:xfrm>
            <a:off x="3555349" y="3215816"/>
            <a:ext cx="2643206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 smtClean="0">
                <a:solidFill>
                  <a:srgbClr val="233A8D"/>
                </a:solidFill>
              </a:rPr>
              <a:t>Business Requirement  Analysis, Planning and Contract</a:t>
            </a:r>
            <a:endParaRPr lang="en-GB" sz="1200" b="1" dirty="0">
              <a:solidFill>
                <a:srgbClr val="233A8D"/>
              </a:solidFill>
            </a:endParaRPr>
          </a:p>
        </p:txBody>
      </p:sp>
      <p:pic>
        <p:nvPicPr>
          <p:cNvPr id="65" name="64 Imagen" descr="fold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26721" y="3286124"/>
            <a:ext cx="357190" cy="357190"/>
          </a:xfrm>
          <a:prstGeom prst="rect">
            <a:avLst/>
          </a:prstGeom>
        </p:spPr>
      </p:pic>
      <p:sp>
        <p:nvSpPr>
          <p:cNvPr id="66" name="65 CuadroTexto"/>
          <p:cNvSpPr txBox="1"/>
          <p:nvPr/>
        </p:nvSpPr>
        <p:spPr>
          <a:xfrm>
            <a:off x="3555349" y="3786191"/>
            <a:ext cx="2643206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233A8D"/>
                </a:solidFill>
              </a:rPr>
              <a:t>Functional and technical specs.</a:t>
            </a:r>
            <a:endParaRPr lang="es-ES" sz="1200" b="1" dirty="0"/>
          </a:p>
        </p:txBody>
      </p:sp>
      <p:pic>
        <p:nvPicPr>
          <p:cNvPr id="70" name="69 Imagen" descr="fold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26721" y="3714752"/>
            <a:ext cx="357190" cy="357190"/>
          </a:xfrm>
          <a:prstGeom prst="rect">
            <a:avLst/>
          </a:prstGeom>
        </p:spPr>
      </p:pic>
      <p:sp>
        <p:nvSpPr>
          <p:cNvPr id="71" name="70 CuadroTexto"/>
          <p:cNvSpPr txBox="1"/>
          <p:nvPr/>
        </p:nvSpPr>
        <p:spPr>
          <a:xfrm>
            <a:off x="3555349" y="4143380"/>
            <a:ext cx="928694" cy="28575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 smtClean="0">
                <a:solidFill>
                  <a:srgbClr val="233A8D"/>
                </a:solidFill>
              </a:rPr>
              <a:t>Design</a:t>
            </a:r>
            <a:endParaRPr lang="en-GB" sz="1200" b="1" dirty="0">
              <a:solidFill>
                <a:srgbClr val="233A8D"/>
              </a:solidFill>
            </a:endParaRPr>
          </a:p>
        </p:txBody>
      </p:sp>
      <p:pic>
        <p:nvPicPr>
          <p:cNvPr id="76" name="75 Imagen" descr="fold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26721" y="4071942"/>
            <a:ext cx="357190" cy="357190"/>
          </a:xfrm>
          <a:prstGeom prst="rect">
            <a:avLst/>
          </a:prstGeom>
        </p:spPr>
      </p:pic>
      <p:sp>
        <p:nvSpPr>
          <p:cNvPr id="78" name="77 CuadroTexto"/>
          <p:cNvSpPr txBox="1"/>
          <p:nvPr/>
        </p:nvSpPr>
        <p:spPr>
          <a:xfrm>
            <a:off x="3555349" y="4500570"/>
            <a:ext cx="928694" cy="28575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 smtClean="0">
                <a:solidFill>
                  <a:srgbClr val="233A8D"/>
                </a:solidFill>
              </a:rPr>
              <a:t>Build</a:t>
            </a:r>
            <a:endParaRPr lang="en-GB" sz="1200" b="1" dirty="0">
              <a:solidFill>
                <a:srgbClr val="233A8D"/>
              </a:solidFill>
            </a:endParaRPr>
          </a:p>
        </p:txBody>
      </p:sp>
      <p:pic>
        <p:nvPicPr>
          <p:cNvPr id="80" name="79 Imagen" descr="fold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26721" y="4429132"/>
            <a:ext cx="357190" cy="357190"/>
          </a:xfrm>
          <a:prstGeom prst="rect">
            <a:avLst/>
          </a:prstGeom>
        </p:spPr>
      </p:pic>
      <p:sp>
        <p:nvSpPr>
          <p:cNvPr id="84" name="83 CuadroTexto"/>
          <p:cNvSpPr txBox="1"/>
          <p:nvPr/>
        </p:nvSpPr>
        <p:spPr>
          <a:xfrm>
            <a:off x="3555349" y="4929198"/>
            <a:ext cx="2286016" cy="28575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 smtClean="0">
                <a:solidFill>
                  <a:srgbClr val="233A8D"/>
                </a:solidFill>
              </a:rPr>
              <a:t>System and integration Test</a:t>
            </a:r>
            <a:endParaRPr lang="en-GB" sz="1200" b="1" dirty="0">
              <a:solidFill>
                <a:srgbClr val="233A8D"/>
              </a:solidFill>
            </a:endParaRPr>
          </a:p>
        </p:txBody>
      </p:sp>
      <p:pic>
        <p:nvPicPr>
          <p:cNvPr id="87" name="86 Imagen" descr="fold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26721" y="4857760"/>
            <a:ext cx="357190" cy="357190"/>
          </a:xfrm>
          <a:prstGeom prst="rect">
            <a:avLst/>
          </a:prstGeom>
        </p:spPr>
      </p:pic>
      <p:sp>
        <p:nvSpPr>
          <p:cNvPr id="96" name="95 CuadroTexto"/>
          <p:cNvSpPr txBox="1"/>
          <p:nvPr/>
        </p:nvSpPr>
        <p:spPr>
          <a:xfrm>
            <a:off x="3555349" y="5286388"/>
            <a:ext cx="1785950" cy="28575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 smtClean="0">
                <a:solidFill>
                  <a:srgbClr val="233A8D"/>
                </a:solidFill>
              </a:rPr>
              <a:t>User Acceptance Test</a:t>
            </a:r>
            <a:endParaRPr lang="en-GB" sz="1200" b="1" dirty="0">
              <a:solidFill>
                <a:srgbClr val="233A8D"/>
              </a:solidFill>
            </a:endParaRPr>
          </a:p>
        </p:txBody>
      </p:sp>
      <p:pic>
        <p:nvPicPr>
          <p:cNvPr id="97" name="96 Imagen" descr="fold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26721" y="5214950"/>
            <a:ext cx="357190" cy="357190"/>
          </a:xfrm>
          <a:prstGeom prst="rect">
            <a:avLst/>
          </a:prstGeom>
        </p:spPr>
      </p:pic>
      <p:sp>
        <p:nvSpPr>
          <p:cNvPr id="98" name="97 CuadroTexto"/>
          <p:cNvSpPr txBox="1"/>
          <p:nvPr/>
        </p:nvSpPr>
        <p:spPr>
          <a:xfrm>
            <a:off x="3555349" y="5715016"/>
            <a:ext cx="1357322" cy="28575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 smtClean="0">
                <a:solidFill>
                  <a:srgbClr val="233A8D"/>
                </a:solidFill>
              </a:rPr>
              <a:t>Product Set-up</a:t>
            </a:r>
            <a:endParaRPr lang="en-GB" sz="1200" b="1" dirty="0">
              <a:solidFill>
                <a:srgbClr val="233A8D"/>
              </a:solidFill>
            </a:endParaRPr>
          </a:p>
        </p:txBody>
      </p:sp>
      <p:pic>
        <p:nvPicPr>
          <p:cNvPr id="99" name="98 Imagen" descr="fold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26721" y="5643578"/>
            <a:ext cx="357190" cy="357190"/>
          </a:xfrm>
          <a:prstGeom prst="rect">
            <a:avLst/>
          </a:prstGeom>
        </p:spPr>
      </p:pic>
      <p:sp>
        <p:nvSpPr>
          <p:cNvPr id="100" name="99 CuadroTexto"/>
          <p:cNvSpPr txBox="1"/>
          <p:nvPr/>
        </p:nvSpPr>
        <p:spPr>
          <a:xfrm>
            <a:off x="3555349" y="6072206"/>
            <a:ext cx="928694" cy="28575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 smtClean="0">
                <a:solidFill>
                  <a:srgbClr val="233A8D"/>
                </a:solidFill>
              </a:rPr>
              <a:t>Warranty</a:t>
            </a:r>
            <a:endParaRPr lang="en-GB" sz="1200" b="1" dirty="0">
              <a:solidFill>
                <a:srgbClr val="233A8D"/>
              </a:solidFill>
            </a:endParaRPr>
          </a:p>
        </p:txBody>
      </p:sp>
      <p:pic>
        <p:nvPicPr>
          <p:cNvPr id="101" name="100 Imagen" descr="fold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26721" y="6000768"/>
            <a:ext cx="357190" cy="357190"/>
          </a:xfrm>
          <a:prstGeom prst="rect">
            <a:avLst/>
          </a:prstGeom>
        </p:spPr>
      </p:pic>
      <p:sp>
        <p:nvSpPr>
          <p:cNvPr id="33" name="32 CuadroTexto"/>
          <p:cNvSpPr txBox="1"/>
          <p:nvPr/>
        </p:nvSpPr>
        <p:spPr>
          <a:xfrm>
            <a:off x="2483779" y="2858626"/>
            <a:ext cx="673899" cy="27622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s-ES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Define</a:t>
            </a:r>
            <a:endParaRPr lang="es-E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2340903" y="3294877"/>
            <a:ext cx="807251" cy="27699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Innovate</a:t>
            </a:r>
            <a:endParaRPr lang="es-E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34 CuadroTexto"/>
          <p:cNvSpPr txBox="1"/>
          <p:nvPr/>
        </p:nvSpPr>
        <p:spPr>
          <a:xfrm rot="5400000">
            <a:off x="2483780" y="4143382"/>
            <a:ext cx="1000130" cy="28575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Design</a:t>
            </a:r>
            <a:endParaRPr lang="es-E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35 CuadroTexto"/>
          <p:cNvSpPr txBox="1"/>
          <p:nvPr/>
        </p:nvSpPr>
        <p:spPr>
          <a:xfrm rot="5400000">
            <a:off x="2590936" y="5112171"/>
            <a:ext cx="785818" cy="27699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Validate</a:t>
            </a:r>
            <a:endParaRPr lang="es-E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7" name="36 CuadroTexto"/>
          <p:cNvSpPr txBox="1"/>
          <p:nvPr/>
        </p:nvSpPr>
        <p:spPr>
          <a:xfrm rot="5400000">
            <a:off x="2611830" y="5969426"/>
            <a:ext cx="785820" cy="27699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Operate</a:t>
            </a:r>
            <a:endParaRPr lang="es-E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9" name="38 Rectángulo redondeado"/>
          <p:cNvSpPr/>
          <p:nvPr/>
        </p:nvSpPr>
        <p:spPr bwMode="auto">
          <a:xfrm>
            <a:off x="5929322" y="1286990"/>
            <a:ext cx="2714644" cy="428628"/>
          </a:xfrm>
          <a:prstGeom prst="roundRect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b="1" u="sng" dirty="0" smtClean="0">
                <a:solidFill>
                  <a:schemeClr val="tx1"/>
                </a:solidFill>
                <a:latin typeface="Arial" charset="0"/>
                <a:ea typeface="ＭＳ Ｐゴシック" pitchFamily="-64" charset="-128"/>
              </a:rPr>
              <a:t>Project Nomenclature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4" charset="-128"/>
            </a:endParaRPr>
          </a:p>
        </p:txBody>
      </p:sp>
      <p:cxnSp>
        <p:nvCxnSpPr>
          <p:cNvPr id="41" name="40 Conector recto de flecha"/>
          <p:cNvCxnSpPr>
            <a:stCxn id="39" idx="1"/>
            <a:endCxn id="45" idx="3"/>
          </p:cNvCxnSpPr>
          <p:nvPr/>
        </p:nvCxnSpPr>
        <p:spPr bwMode="auto">
          <a:xfrm rot="10800000" flipV="1">
            <a:off x="4126854" y="1501303"/>
            <a:ext cx="1802469" cy="10748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3" name="52 Cerrar llave"/>
          <p:cNvSpPr/>
          <p:nvPr/>
        </p:nvSpPr>
        <p:spPr bwMode="auto">
          <a:xfrm>
            <a:off x="6127117" y="2430000"/>
            <a:ext cx="357190" cy="3927960"/>
          </a:xfrm>
          <a:prstGeom prst="righ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4" charset="-128"/>
            </a:endParaRPr>
          </a:p>
        </p:txBody>
      </p:sp>
      <p:sp>
        <p:nvSpPr>
          <p:cNvPr id="72" name="71 Más"/>
          <p:cNvSpPr/>
          <p:nvPr/>
        </p:nvSpPr>
        <p:spPr bwMode="auto">
          <a:xfrm>
            <a:off x="5715008" y="1929932"/>
            <a:ext cx="142876" cy="142876"/>
          </a:xfrm>
          <a:prstGeom prst="mathPlus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4" charset="-128"/>
            </a:endParaRPr>
          </a:p>
        </p:txBody>
      </p:sp>
      <p:sp>
        <p:nvSpPr>
          <p:cNvPr id="73" name="72 Rectángulo redondeado"/>
          <p:cNvSpPr/>
          <p:nvPr/>
        </p:nvSpPr>
        <p:spPr bwMode="auto">
          <a:xfrm>
            <a:off x="7286644" y="1787056"/>
            <a:ext cx="714380" cy="4286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100" b="1" dirty="0" smtClean="0">
                <a:solidFill>
                  <a:schemeClr val="tx1"/>
                </a:solidFill>
                <a:latin typeface="Arial" charset="0"/>
                <a:ea typeface="ＭＳ Ｐゴシック" pitchFamily="-64" charset="-128"/>
              </a:rPr>
              <a:t>SAP ID</a:t>
            </a:r>
          </a:p>
        </p:txBody>
      </p:sp>
      <p:sp>
        <p:nvSpPr>
          <p:cNvPr id="74" name="73 Más"/>
          <p:cNvSpPr/>
          <p:nvPr/>
        </p:nvSpPr>
        <p:spPr bwMode="auto">
          <a:xfrm>
            <a:off x="8001024" y="1929932"/>
            <a:ext cx="142876" cy="142876"/>
          </a:xfrm>
          <a:prstGeom prst="mathPlus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4" charset="-128"/>
            </a:endParaRPr>
          </a:p>
        </p:txBody>
      </p:sp>
      <p:sp>
        <p:nvSpPr>
          <p:cNvPr id="75" name="74 Rectángulo redondeado"/>
          <p:cNvSpPr/>
          <p:nvPr/>
        </p:nvSpPr>
        <p:spPr bwMode="auto">
          <a:xfrm>
            <a:off x="8143900" y="1787056"/>
            <a:ext cx="714380" cy="4286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100" b="1" dirty="0" smtClean="0">
                <a:solidFill>
                  <a:schemeClr val="tx1"/>
                </a:solidFill>
                <a:latin typeface="Arial" charset="0"/>
                <a:ea typeface="ＭＳ Ｐゴシック" pitchFamily="-64" charset="-128"/>
              </a:rPr>
              <a:t>Project Name</a:t>
            </a:r>
          </a:p>
        </p:txBody>
      </p:sp>
      <p:sp>
        <p:nvSpPr>
          <p:cNvPr id="77" name="76 CuadroTexto"/>
          <p:cNvSpPr txBox="1"/>
          <p:nvPr/>
        </p:nvSpPr>
        <p:spPr>
          <a:xfrm rot="5400000">
            <a:off x="6269994" y="4055425"/>
            <a:ext cx="1000130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Project Folders</a:t>
            </a:r>
            <a:endParaRPr lang="es-E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3" name="82 CuadroTexto"/>
          <p:cNvSpPr txBox="1"/>
          <p:nvPr/>
        </p:nvSpPr>
        <p:spPr>
          <a:xfrm>
            <a:off x="1857356" y="1310002"/>
            <a:ext cx="57150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1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SITE</a:t>
            </a:r>
            <a:endParaRPr lang="es-ES" sz="11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5" name="54 Rectángulo redondeado"/>
          <p:cNvSpPr/>
          <p:nvPr/>
        </p:nvSpPr>
        <p:spPr bwMode="auto">
          <a:xfrm>
            <a:off x="4929190" y="1785926"/>
            <a:ext cx="785818" cy="4286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100" b="1" dirty="0" smtClean="0">
                <a:solidFill>
                  <a:schemeClr val="tx1"/>
                </a:solidFill>
                <a:latin typeface="Arial" charset="0"/>
                <a:ea typeface="ＭＳ Ｐゴシック" pitchFamily="-64" charset="-128"/>
              </a:rPr>
              <a:t>Offer-line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1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4" charset="-128"/>
            </a:endParaRPr>
          </a:p>
        </p:txBody>
      </p:sp>
      <p:sp>
        <p:nvSpPr>
          <p:cNvPr id="57" name="56 Rectángulo redondeado"/>
          <p:cNvSpPr/>
          <p:nvPr/>
        </p:nvSpPr>
        <p:spPr bwMode="auto">
          <a:xfrm>
            <a:off x="5857884" y="1785926"/>
            <a:ext cx="1285884" cy="5715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100" b="1" dirty="0" smtClean="0">
                <a:solidFill>
                  <a:schemeClr val="tx1"/>
                </a:solidFill>
                <a:latin typeface="Arial" charset="0"/>
                <a:ea typeface="ＭＳ Ｐゴシック" pitchFamily="-64" charset="-128"/>
              </a:rPr>
              <a:t>Entity Code Abbr. (Customer)</a:t>
            </a:r>
          </a:p>
        </p:txBody>
      </p:sp>
      <p:sp>
        <p:nvSpPr>
          <p:cNvPr id="62" name="61 Más"/>
          <p:cNvSpPr/>
          <p:nvPr/>
        </p:nvSpPr>
        <p:spPr bwMode="auto">
          <a:xfrm>
            <a:off x="7143768" y="1928802"/>
            <a:ext cx="142876" cy="142876"/>
          </a:xfrm>
          <a:prstGeom prst="mathPlus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4" charset="-128"/>
            </a:endParaRPr>
          </a:p>
        </p:txBody>
      </p:sp>
      <p:sp>
        <p:nvSpPr>
          <p:cNvPr id="47" name="46 CuadroTexto"/>
          <p:cNvSpPr txBox="1"/>
          <p:nvPr/>
        </p:nvSpPr>
        <p:spPr>
          <a:xfrm>
            <a:off x="1857356" y="1928802"/>
            <a:ext cx="1571636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 smtClean="0"/>
              <a:t>Project s Library</a:t>
            </a:r>
            <a:endParaRPr lang="es-ES" sz="1200" b="1" dirty="0"/>
          </a:p>
        </p:txBody>
      </p:sp>
      <p:pic>
        <p:nvPicPr>
          <p:cNvPr id="48" name="47 Imagen" descr="fold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728" y="1928802"/>
            <a:ext cx="428628" cy="428628"/>
          </a:xfrm>
          <a:prstGeom prst="rect">
            <a:avLst/>
          </a:prstGeom>
        </p:spPr>
      </p:pic>
      <p:cxnSp>
        <p:nvCxnSpPr>
          <p:cNvPr id="58" name="57 Forma"/>
          <p:cNvCxnSpPr>
            <a:endCxn id="50" idx="1"/>
          </p:cNvCxnSpPr>
          <p:nvPr/>
        </p:nvCxnSpPr>
        <p:spPr bwMode="auto">
          <a:xfrm rot="16200000" flipH="1">
            <a:off x="2134848" y="2294251"/>
            <a:ext cx="428628" cy="269233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3" name="62 CuadroTexto"/>
          <p:cNvSpPr txBox="1"/>
          <p:nvPr/>
        </p:nvSpPr>
        <p:spPr>
          <a:xfrm>
            <a:off x="3500430" y="2214554"/>
            <a:ext cx="92869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1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FOLDER</a:t>
            </a:r>
            <a:endParaRPr lang="es-ES" sz="11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C9C176-035F-40B0-851B-1A936A23587C}" type="slidenum">
              <a:rPr lang="fr-FR"/>
              <a:pPr>
                <a:defRPr/>
              </a:pPr>
              <a:t>7</a:t>
            </a:fld>
            <a:endParaRPr lang="fr-FR" dirty="0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David </a:t>
            </a:r>
            <a:r>
              <a:rPr lang="fr-FR" dirty="0" err="1" smtClean="0"/>
              <a:t>Comin</a:t>
            </a:r>
            <a:r>
              <a:rPr lang="fr-FR" dirty="0" smtClean="0"/>
              <a:t>– AGS Spain</a:t>
            </a:r>
            <a:endParaRPr lang="fr-FR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TO BE – Project Nomenclature</a:t>
            </a:r>
            <a:endParaRPr lang="fr-FR" dirty="0"/>
          </a:p>
        </p:txBody>
      </p:sp>
      <p:sp>
        <p:nvSpPr>
          <p:cNvPr id="24" name="23 Rectángulo redondeado"/>
          <p:cNvSpPr/>
          <p:nvPr/>
        </p:nvSpPr>
        <p:spPr bwMode="auto">
          <a:xfrm>
            <a:off x="571472" y="2714620"/>
            <a:ext cx="8286808" cy="378621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4" charset="-128"/>
            </a:endParaRPr>
          </a:p>
        </p:txBody>
      </p:sp>
      <p:graphicFrame>
        <p:nvGraphicFramePr>
          <p:cNvPr id="79" name="78 Diagrama"/>
          <p:cNvGraphicFramePr/>
          <p:nvPr/>
        </p:nvGraphicFramePr>
        <p:xfrm>
          <a:off x="714348" y="1214422"/>
          <a:ext cx="1857388" cy="1428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5" name="104 Rectángulo redondeado"/>
          <p:cNvSpPr/>
          <p:nvPr/>
        </p:nvSpPr>
        <p:spPr bwMode="auto">
          <a:xfrm>
            <a:off x="928662" y="2857496"/>
            <a:ext cx="785818" cy="4286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100" b="1" dirty="0" smtClean="0">
                <a:solidFill>
                  <a:schemeClr val="tx1"/>
                </a:solidFill>
                <a:latin typeface="Arial" charset="0"/>
                <a:ea typeface="ＭＳ Ｐゴシック" pitchFamily="-64" charset="-128"/>
              </a:rPr>
              <a:t>Offer-line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1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4" charset="-128"/>
            </a:endParaRPr>
          </a:p>
        </p:txBody>
      </p:sp>
      <p:sp>
        <p:nvSpPr>
          <p:cNvPr id="108" name="107 Flecha derecha"/>
          <p:cNvSpPr/>
          <p:nvPr/>
        </p:nvSpPr>
        <p:spPr bwMode="auto">
          <a:xfrm>
            <a:off x="1785918" y="2928934"/>
            <a:ext cx="642942" cy="285752"/>
          </a:xfrm>
          <a:prstGeom prst="rightArrow">
            <a:avLst/>
          </a:prstGeom>
          <a:solidFill>
            <a:srgbClr val="FFFFFF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4" charset="-128"/>
            </a:endParaRPr>
          </a:p>
        </p:txBody>
      </p:sp>
      <p:sp>
        <p:nvSpPr>
          <p:cNvPr id="114" name="113 CuadroTexto"/>
          <p:cNvSpPr txBox="1"/>
          <p:nvPr/>
        </p:nvSpPr>
        <p:spPr>
          <a:xfrm>
            <a:off x="3214678" y="1571612"/>
            <a:ext cx="2643206" cy="830997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Use </a:t>
            </a:r>
            <a:r>
              <a:rPr lang="es-ES" sz="160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the</a:t>
            </a:r>
            <a:r>
              <a:rPr lang="es-ES" sz="1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s-ES" sz="160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same</a:t>
            </a:r>
            <a:r>
              <a:rPr lang="es-ES" sz="1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s-ES" sz="160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project</a:t>
            </a:r>
            <a:r>
              <a:rPr lang="es-ES" sz="1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s-ES" sz="160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nomenclature</a:t>
            </a:r>
            <a:r>
              <a:rPr lang="es-ES" sz="1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in </a:t>
            </a:r>
            <a:r>
              <a:rPr lang="es-ES" sz="160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all</a:t>
            </a:r>
            <a:r>
              <a:rPr lang="es-ES" sz="1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s-ES" sz="160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tools</a:t>
            </a:r>
            <a:r>
              <a:rPr lang="es-ES" sz="1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s-ES" sz="160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like</a:t>
            </a:r>
            <a:r>
              <a:rPr lang="es-ES" sz="1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DMS, </a:t>
            </a:r>
            <a:r>
              <a:rPr lang="es-ES" sz="160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Clearquest</a:t>
            </a:r>
            <a:r>
              <a:rPr lang="es-ES" sz="1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, SAP.</a:t>
            </a:r>
            <a:endParaRPr lang="es-ES" sz="16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5" name="114 Flecha derecha"/>
          <p:cNvSpPr/>
          <p:nvPr/>
        </p:nvSpPr>
        <p:spPr bwMode="auto">
          <a:xfrm>
            <a:off x="2643174" y="1857364"/>
            <a:ext cx="500066" cy="285752"/>
          </a:xfrm>
          <a:prstGeom prst="rightArrow">
            <a:avLst/>
          </a:prstGeom>
          <a:solidFill>
            <a:srgbClr val="FFFFFF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4" charset="-128"/>
            </a:endParaRPr>
          </a:p>
        </p:txBody>
      </p:sp>
      <p:graphicFrame>
        <p:nvGraphicFramePr>
          <p:cNvPr id="46" name="45 Tabla"/>
          <p:cNvGraphicFramePr>
            <a:graphicFrameLocks noGrp="1"/>
          </p:cNvGraphicFramePr>
          <p:nvPr/>
        </p:nvGraphicFramePr>
        <p:xfrm>
          <a:off x="2500298" y="2857497"/>
          <a:ext cx="4286280" cy="411480"/>
        </p:xfrm>
        <a:graphic>
          <a:graphicData uri="http://schemas.openxmlformats.org/drawingml/2006/table">
            <a:tbl>
              <a:tblPr/>
              <a:tblGrid>
                <a:gridCol w="1571636"/>
                <a:gridCol w="2714644"/>
              </a:tblGrid>
              <a:tr h="1428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noProof="0" dirty="0" err="1" smtClean="0">
                          <a:solidFill>
                            <a:srgbClr val="244061"/>
                          </a:solidFill>
                          <a:latin typeface="+mn-lt"/>
                          <a:ea typeface="Calibri"/>
                          <a:cs typeface="Times New Roman"/>
                        </a:rPr>
                        <a:t>Abbreviature</a:t>
                      </a:r>
                      <a:endParaRPr lang="en-US" sz="1050" b="1" noProof="0" dirty="0">
                        <a:solidFill>
                          <a:srgbClr val="24406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5982" marR="35982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050" b="1" dirty="0" err="1" smtClean="0">
                          <a:latin typeface="+mn-lt"/>
                          <a:ea typeface="Calibri"/>
                          <a:cs typeface="Times New Roman"/>
                        </a:rPr>
                        <a:t>Name</a:t>
                      </a:r>
                      <a:endParaRPr lang="es-ES" sz="1050" b="1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5982" marR="35982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24519"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s-ES" sz="1050" b="1" dirty="0" smtClean="0">
                          <a:solidFill>
                            <a:srgbClr val="24406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SSP (*)</a:t>
                      </a:r>
                      <a:endParaRPr lang="es-ES" sz="1050" b="1" dirty="0">
                        <a:solidFill>
                          <a:srgbClr val="24406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35982" marR="35982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50" b="1" dirty="0" err="1">
                          <a:solidFill>
                            <a:schemeClr val="accent4"/>
                          </a:solidFill>
                          <a:latin typeface="+mn-lt"/>
                        </a:rPr>
                        <a:t>Entity</a:t>
                      </a:r>
                      <a:r>
                        <a:rPr lang="es-ES" sz="1050" b="1" dirty="0">
                          <a:solidFill>
                            <a:schemeClr val="accent4"/>
                          </a:solidFill>
                          <a:latin typeface="+mn-lt"/>
                        </a:rPr>
                        <a:t> </a:t>
                      </a:r>
                      <a:r>
                        <a:rPr lang="es-ES" sz="1050" b="1" dirty="0" err="1">
                          <a:solidFill>
                            <a:schemeClr val="accent4"/>
                          </a:solidFill>
                          <a:latin typeface="+mn-lt"/>
                        </a:rPr>
                        <a:t>specific</a:t>
                      </a:r>
                      <a:r>
                        <a:rPr lang="es-ES" sz="1050" b="1" dirty="0">
                          <a:solidFill>
                            <a:schemeClr val="accent4"/>
                          </a:solidFill>
                          <a:latin typeface="+mn-lt"/>
                        </a:rPr>
                        <a:t> </a:t>
                      </a:r>
                      <a:r>
                        <a:rPr lang="es-ES" sz="1050" b="1" dirty="0" err="1">
                          <a:solidFill>
                            <a:schemeClr val="accent4"/>
                          </a:solidFill>
                          <a:latin typeface="+mn-lt"/>
                        </a:rPr>
                        <a:t>solutions</a:t>
                      </a:r>
                      <a:r>
                        <a:rPr lang="es-ES" sz="1050" b="1" dirty="0">
                          <a:solidFill>
                            <a:schemeClr val="accent4"/>
                          </a:solidFill>
                          <a:latin typeface="+mn-lt"/>
                        </a:rPr>
                        <a:t> - </a:t>
                      </a:r>
                      <a:r>
                        <a:rPr lang="es-ES" sz="1050" b="1" dirty="0" err="1">
                          <a:solidFill>
                            <a:schemeClr val="accent4"/>
                          </a:solidFill>
                          <a:latin typeface="+mn-lt"/>
                        </a:rPr>
                        <a:t>Spain</a:t>
                      </a:r>
                      <a:endParaRPr lang="es-ES" sz="1050" b="1" dirty="0">
                        <a:solidFill>
                          <a:schemeClr val="accent4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id="19" name="18 Rectángulo redondeado"/>
          <p:cNvSpPr/>
          <p:nvPr/>
        </p:nvSpPr>
        <p:spPr bwMode="auto">
          <a:xfrm>
            <a:off x="785786" y="3571876"/>
            <a:ext cx="1285884" cy="5715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100" b="1" dirty="0" smtClean="0">
                <a:solidFill>
                  <a:schemeClr val="tx1"/>
                </a:solidFill>
                <a:latin typeface="Arial" charset="0"/>
                <a:ea typeface="ＭＳ Ｐゴシック" pitchFamily="-64" charset="-128"/>
              </a:rPr>
              <a:t>Entity Code Abbr. (Customer)</a:t>
            </a:r>
          </a:p>
        </p:txBody>
      </p:sp>
      <p:sp>
        <p:nvSpPr>
          <p:cNvPr id="20" name="19 Rectángulo redondeado"/>
          <p:cNvSpPr/>
          <p:nvPr/>
        </p:nvSpPr>
        <p:spPr bwMode="auto">
          <a:xfrm>
            <a:off x="2928926" y="3643314"/>
            <a:ext cx="3500462" cy="428628"/>
          </a:xfrm>
          <a:prstGeom prst="roundRect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b="1" dirty="0" smtClean="0">
                <a:solidFill>
                  <a:schemeClr val="tx1"/>
                </a:solidFill>
                <a:latin typeface="Arial" charset="0"/>
                <a:ea typeface="ＭＳ Ｐゴシック" pitchFamily="-64" charset="-128"/>
              </a:rPr>
              <a:t>(*) See Entity Name annex document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4" charset="-128"/>
            </a:endParaRPr>
          </a:p>
        </p:txBody>
      </p:sp>
      <p:sp>
        <p:nvSpPr>
          <p:cNvPr id="21" name="20 Flecha derecha"/>
          <p:cNvSpPr/>
          <p:nvPr/>
        </p:nvSpPr>
        <p:spPr bwMode="auto">
          <a:xfrm>
            <a:off x="2214546" y="3714752"/>
            <a:ext cx="642942" cy="285752"/>
          </a:xfrm>
          <a:prstGeom prst="rightArrow">
            <a:avLst/>
          </a:prstGeom>
          <a:solidFill>
            <a:srgbClr val="FFFFFF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4" charset="-128"/>
            </a:endParaRPr>
          </a:p>
        </p:txBody>
      </p:sp>
      <p:sp>
        <p:nvSpPr>
          <p:cNvPr id="22" name="21 Más"/>
          <p:cNvSpPr/>
          <p:nvPr/>
        </p:nvSpPr>
        <p:spPr bwMode="auto">
          <a:xfrm>
            <a:off x="1214414" y="3286124"/>
            <a:ext cx="142876" cy="142876"/>
          </a:xfrm>
          <a:prstGeom prst="mathPlus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4" charset="-128"/>
            </a:endParaRPr>
          </a:p>
        </p:txBody>
      </p:sp>
      <p:sp>
        <p:nvSpPr>
          <p:cNvPr id="23" name="22 Más"/>
          <p:cNvSpPr/>
          <p:nvPr/>
        </p:nvSpPr>
        <p:spPr bwMode="auto">
          <a:xfrm>
            <a:off x="1214414" y="4714884"/>
            <a:ext cx="142876" cy="142876"/>
          </a:xfrm>
          <a:prstGeom prst="mathPlus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4" charset="-128"/>
            </a:endParaRPr>
          </a:p>
        </p:txBody>
      </p:sp>
      <p:sp>
        <p:nvSpPr>
          <p:cNvPr id="32" name="31 Más"/>
          <p:cNvSpPr/>
          <p:nvPr/>
        </p:nvSpPr>
        <p:spPr bwMode="auto">
          <a:xfrm>
            <a:off x="1214414" y="4143380"/>
            <a:ext cx="142876" cy="142876"/>
          </a:xfrm>
          <a:prstGeom prst="mathPlus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4" charset="-128"/>
            </a:endParaRPr>
          </a:p>
        </p:txBody>
      </p:sp>
      <p:sp>
        <p:nvSpPr>
          <p:cNvPr id="33" name="32 Rectángulo redondeado"/>
          <p:cNvSpPr/>
          <p:nvPr/>
        </p:nvSpPr>
        <p:spPr bwMode="auto">
          <a:xfrm>
            <a:off x="928662" y="4286256"/>
            <a:ext cx="714380" cy="4286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100" b="1" dirty="0" smtClean="0">
                <a:solidFill>
                  <a:schemeClr val="tx1"/>
                </a:solidFill>
                <a:latin typeface="Arial" charset="0"/>
                <a:ea typeface="ＭＳ Ｐゴシック" pitchFamily="-64" charset="-128"/>
              </a:rPr>
              <a:t>SAP ID</a:t>
            </a:r>
          </a:p>
        </p:txBody>
      </p:sp>
      <p:sp>
        <p:nvSpPr>
          <p:cNvPr id="34" name="33 Rectángulo redondeado"/>
          <p:cNvSpPr/>
          <p:nvPr/>
        </p:nvSpPr>
        <p:spPr bwMode="auto">
          <a:xfrm>
            <a:off x="2428860" y="4286256"/>
            <a:ext cx="2786082" cy="428628"/>
          </a:xfrm>
          <a:prstGeom prst="roundRect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b="1" dirty="0" smtClean="0">
                <a:solidFill>
                  <a:schemeClr val="tx1"/>
                </a:solidFill>
                <a:latin typeface="Arial" charset="0"/>
                <a:ea typeface="ＭＳ Ｐゴシック" pitchFamily="-64" charset="-128"/>
              </a:rPr>
              <a:t>Id given by sap tool (DP code)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4" charset="-128"/>
            </a:endParaRPr>
          </a:p>
        </p:txBody>
      </p:sp>
      <p:sp>
        <p:nvSpPr>
          <p:cNvPr id="35" name="34 Flecha derecha"/>
          <p:cNvSpPr/>
          <p:nvPr/>
        </p:nvSpPr>
        <p:spPr bwMode="auto">
          <a:xfrm>
            <a:off x="1714480" y="4357694"/>
            <a:ext cx="642942" cy="285752"/>
          </a:xfrm>
          <a:prstGeom prst="rightArrow">
            <a:avLst/>
          </a:prstGeom>
          <a:solidFill>
            <a:srgbClr val="FFFFFF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4" charset="-128"/>
            </a:endParaRPr>
          </a:p>
        </p:txBody>
      </p:sp>
      <p:sp>
        <p:nvSpPr>
          <p:cNvPr id="36" name="35 Rectángulo redondeado"/>
          <p:cNvSpPr/>
          <p:nvPr/>
        </p:nvSpPr>
        <p:spPr bwMode="auto">
          <a:xfrm>
            <a:off x="928662" y="4857760"/>
            <a:ext cx="714380" cy="4286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100" b="1" dirty="0" smtClean="0">
                <a:solidFill>
                  <a:schemeClr val="tx1"/>
                </a:solidFill>
                <a:latin typeface="Arial" charset="0"/>
                <a:ea typeface="ＭＳ Ｐゴシック" pitchFamily="-64" charset="-128"/>
              </a:rPr>
              <a:t>Project Name</a:t>
            </a:r>
          </a:p>
        </p:txBody>
      </p:sp>
      <p:sp>
        <p:nvSpPr>
          <p:cNvPr id="37" name="36 Rectángulo redondeado"/>
          <p:cNvSpPr/>
          <p:nvPr/>
        </p:nvSpPr>
        <p:spPr bwMode="auto">
          <a:xfrm>
            <a:off x="2428860" y="4857760"/>
            <a:ext cx="2286016" cy="428628"/>
          </a:xfrm>
          <a:prstGeom prst="roundRect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b="1" dirty="0" smtClean="0">
                <a:solidFill>
                  <a:schemeClr val="tx1"/>
                </a:solidFill>
                <a:latin typeface="Arial" charset="0"/>
                <a:ea typeface="ＭＳ Ｐゴシック" pitchFamily="-64" charset="-128"/>
              </a:rPr>
              <a:t>‘Name of the project’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4" charset="-128"/>
            </a:endParaRPr>
          </a:p>
        </p:txBody>
      </p:sp>
      <p:sp>
        <p:nvSpPr>
          <p:cNvPr id="38" name="37 Flecha derecha"/>
          <p:cNvSpPr/>
          <p:nvPr/>
        </p:nvSpPr>
        <p:spPr bwMode="auto">
          <a:xfrm>
            <a:off x="1714480" y="4929198"/>
            <a:ext cx="642942" cy="285752"/>
          </a:xfrm>
          <a:prstGeom prst="rightArrow">
            <a:avLst/>
          </a:prstGeom>
          <a:solidFill>
            <a:srgbClr val="FFFFFF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4" charset="-128"/>
            </a:endParaRPr>
          </a:p>
        </p:txBody>
      </p:sp>
      <p:sp>
        <p:nvSpPr>
          <p:cNvPr id="31" name="30 Flecha derecha"/>
          <p:cNvSpPr/>
          <p:nvPr/>
        </p:nvSpPr>
        <p:spPr bwMode="auto">
          <a:xfrm rot="10800000">
            <a:off x="6500826" y="3000372"/>
            <a:ext cx="500066" cy="285752"/>
          </a:xfrm>
          <a:prstGeom prst="rightArrow">
            <a:avLst/>
          </a:prstGeom>
          <a:solidFill>
            <a:srgbClr val="FFFFFF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4" charset="-128"/>
            </a:endParaRPr>
          </a:p>
        </p:txBody>
      </p:sp>
      <p:sp>
        <p:nvSpPr>
          <p:cNvPr id="39" name="38 Rectángulo redondeado"/>
          <p:cNvSpPr/>
          <p:nvPr/>
        </p:nvSpPr>
        <p:spPr bwMode="auto">
          <a:xfrm>
            <a:off x="6572264" y="3643314"/>
            <a:ext cx="714380" cy="428628"/>
          </a:xfrm>
          <a:prstGeom prst="roundRect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b="1" u="sng" dirty="0" smtClean="0">
                <a:solidFill>
                  <a:schemeClr val="tx1"/>
                </a:solidFill>
                <a:latin typeface="Arial" charset="0"/>
                <a:ea typeface="ＭＳ Ｐゴシック" pitchFamily="-64" charset="-128"/>
                <a:hlinkClick r:id="rId8"/>
              </a:rPr>
              <a:t>LINK</a:t>
            </a:r>
            <a:endParaRPr kumimoji="0" lang="en-GB" sz="14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C9C176-035F-40B0-851B-1A936A23587C}" type="slidenum">
              <a:rPr lang="fr-FR"/>
              <a:pPr>
                <a:defRPr/>
              </a:pPr>
              <a:t>8</a:t>
            </a:fld>
            <a:endParaRPr lang="fr-FR" dirty="0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David </a:t>
            </a:r>
            <a:r>
              <a:rPr lang="fr-FR" dirty="0" err="1" smtClean="0"/>
              <a:t>Comin</a:t>
            </a:r>
            <a:r>
              <a:rPr lang="fr-FR" dirty="0" smtClean="0"/>
              <a:t>– AGS Spain</a:t>
            </a:r>
            <a:endParaRPr lang="fr-FR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TO BE – Project Structure </a:t>
            </a:r>
            <a:r>
              <a:rPr lang="en-US" dirty="0" smtClean="0"/>
              <a:t>Mapping</a:t>
            </a:r>
            <a:r>
              <a:rPr lang="fr-FR" dirty="0" smtClean="0"/>
              <a:t> (</a:t>
            </a:r>
            <a:r>
              <a:rPr lang="fr-FR" dirty="0" err="1" smtClean="0"/>
              <a:t>Txacoli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24" name="23 Rectángulo redondeado"/>
          <p:cNvSpPr/>
          <p:nvPr/>
        </p:nvSpPr>
        <p:spPr bwMode="auto">
          <a:xfrm>
            <a:off x="571472" y="1285860"/>
            <a:ext cx="8286808" cy="492922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4" charset="-128"/>
            </a:endParaRPr>
          </a:p>
        </p:txBody>
      </p:sp>
      <p:sp>
        <p:nvSpPr>
          <p:cNvPr id="67" name="66 CuadroTexto"/>
          <p:cNvSpPr txBox="1"/>
          <p:nvPr/>
        </p:nvSpPr>
        <p:spPr>
          <a:xfrm>
            <a:off x="1214414" y="1326880"/>
            <a:ext cx="1143008" cy="52322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WIP - </a:t>
            </a:r>
            <a:r>
              <a:rPr lang="es-ES" sz="1400" b="1" dirty="0" err="1" smtClean="0"/>
              <a:t>Projects</a:t>
            </a:r>
            <a:endParaRPr lang="es-ES" sz="1400" b="1" dirty="0"/>
          </a:p>
        </p:txBody>
      </p:sp>
      <p:pic>
        <p:nvPicPr>
          <p:cNvPr id="69" name="68 Imagen" descr="fold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5786" y="1358428"/>
            <a:ext cx="428628" cy="428628"/>
          </a:xfrm>
          <a:prstGeom prst="rect">
            <a:avLst/>
          </a:prstGeom>
        </p:spPr>
      </p:pic>
      <p:sp>
        <p:nvSpPr>
          <p:cNvPr id="45" name="44 CuadroTexto"/>
          <p:cNvSpPr txBox="1"/>
          <p:nvPr/>
        </p:nvSpPr>
        <p:spPr>
          <a:xfrm>
            <a:off x="2071670" y="2366183"/>
            <a:ext cx="1285884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 smtClean="0"/>
              <a:t>Project </a:t>
            </a:r>
            <a:r>
              <a:rPr lang="es-ES" sz="1200" b="1" dirty="0" err="1" smtClean="0"/>
              <a:t>Name</a:t>
            </a:r>
            <a:r>
              <a:rPr lang="es-ES" sz="1200" b="1" dirty="0" smtClean="0"/>
              <a:t> </a:t>
            </a:r>
            <a:endParaRPr lang="es-ES" sz="1200" b="1" dirty="0"/>
          </a:p>
        </p:txBody>
      </p:sp>
      <p:pic>
        <p:nvPicPr>
          <p:cNvPr id="50" name="49 Imagen" descr="fold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14480" y="2357430"/>
            <a:ext cx="428628" cy="428628"/>
          </a:xfrm>
          <a:prstGeom prst="rect">
            <a:avLst/>
          </a:prstGeom>
        </p:spPr>
      </p:pic>
      <p:cxnSp>
        <p:nvCxnSpPr>
          <p:cNvPr id="54" name="53 Forma"/>
          <p:cNvCxnSpPr>
            <a:stCxn id="51" idx="2"/>
            <a:endCxn id="50" idx="1"/>
          </p:cNvCxnSpPr>
          <p:nvPr/>
        </p:nvCxnSpPr>
        <p:spPr bwMode="auto">
          <a:xfrm rot="16200000" flipH="1">
            <a:off x="1464447" y="2321711"/>
            <a:ext cx="214314" cy="28575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5" name="94 CuadroTexto"/>
          <p:cNvSpPr txBox="1"/>
          <p:nvPr/>
        </p:nvSpPr>
        <p:spPr>
          <a:xfrm>
            <a:off x="1714480" y="1285860"/>
            <a:ext cx="92869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1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SITE</a:t>
            </a:r>
            <a:endParaRPr lang="es-ES" sz="11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6" name="55 CuadroTexto"/>
          <p:cNvSpPr txBox="1"/>
          <p:nvPr/>
        </p:nvSpPr>
        <p:spPr>
          <a:xfrm>
            <a:off x="2571736" y="2784928"/>
            <a:ext cx="2428892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233A8D"/>
                </a:solidFill>
              </a:rPr>
              <a:t>Feasibility study and RFP</a:t>
            </a:r>
            <a:endParaRPr lang="es-ES" sz="1200" b="1" dirty="0"/>
          </a:p>
        </p:txBody>
      </p:sp>
      <p:pic>
        <p:nvPicPr>
          <p:cNvPr id="60" name="59 Imagen" descr="fold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43108" y="2714620"/>
            <a:ext cx="357190" cy="357190"/>
          </a:xfrm>
          <a:prstGeom prst="rect">
            <a:avLst/>
          </a:prstGeom>
        </p:spPr>
      </p:pic>
      <p:sp>
        <p:nvSpPr>
          <p:cNvPr id="61" name="60 CuadroTexto"/>
          <p:cNvSpPr txBox="1"/>
          <p:nvPr/>
        </p:nvSpPr>
        <p:spPr>
          <a:xfrm>
            <a:off x="2571736" y="3142119"/>
            <a:ext cx="2643206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 smtClean="0">
                <a:solidFill>
                  <a:srgbClr val="233A8D"/>
                </a:solidFill>
              </a:rPr>
              <a:t>Business Requirement  Analysis, Planning and Contract</a:t>
            </a:r>
            <a:endParaRPr lang="en-GB" sz="1200" b="1" dirty="0">
              <a:solidFill>
                <a:srgbClr val="233A8D"/>
              </a:solidFill>
            </a:endParaRPr>
          </a:p>
        </p:txBody>
      </p:sp>
      <p:pic>
        <p:nvPicPr>
          <p:cNvPr id="65" name="64 Imagen" descr="fold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43108" y="3142118"/>
            <a:ext cx="357190" cy="357190"/>
          </a:xfrm>
          <a:prstGeom prst="rect">
            <a:avLst/>
          </a:prstGeom>
        </p:spPr>
      </p:pic>
      <p:sp>
        <p:nvSpPr>
          <p:cNvPr id="66" name="65 CuadroTexto"/>
          <p:cNvSpPr txBox="1"/>
          <p:nvPr/>
        </p:nvSpPr>
        <p:spPr>
          <a:xfrm>
            <a:off x="2571736" y="3713623"/>
            <a:ext cx="2643206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233A8D"/>
                </a:solidFill>
              </a:rPr>
              <a:t>Functional and technical specs.</a:t>
            </a:r>
            <a:endParaRPr lang="es-ES" sz="1200" b="1" dirty="0"/>
          </a:p>
        </p:txBody>
      </p:sp>
      <p:pic>
        <p:nvPicPr>
          <p:cNvPr id="70" name="69 Imagen" descr="fold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43108" y="3642184"/>
            <a:ext cx="357190" cy="357190"/>
          </a:xfrm>
          <a:prstGeom prst="rect">
            <a:avLst/>
          </a:prstGeom>
        </p:spPr>
      </p:pic>
      <p:sp>
        <p:nvSpPr>
          <p:cNvPr id="71" name="70 CuadroTexto"/>
          <p:cNvSpPr txBox="1"/>
          <p:nvPr/>
        </p:nvSpPr>
        <p:spPr>
          <a:xfrm>
            <a:off x="2571736" y="4070812"/>
            <a:ext cx="928694" cy="28575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 smtClean="0">
                <a:solidFill>
                  <a:srgbClr val="233A8D"/>
                </a:solidFill>
              </a:rPr>
              <a:t>Design</a:t>
            </a:r>
            <a:endParaRPr lang="en-GB" sz="1200" b="1" dirty="0">
              <a:solidFill>
                <a:srgbClr val="233A8D"/>
              </a:solidFill>
            </a:endParaRPr>
          </a:p>
        </p:txBody>
      </p:sp>
      <p:pic>
        <p:nvPicPr>
          <p:cNvPr id="76" name="75 Imagen" descr="fold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43108" y="3999374"/>
            <a:ext cx="357190" cy="357190"/>
          </a:xfrm>
          <a:prstGeom prst="rect">
            <a:avLst/>
          </a:prstGeom>
        </p:spPr>
      </p:pic>
      <p:sp>
        <p:nvSpPr>
          <p:cNvPr id="78" name="77 CuadroTexto"/>
          <p:cNvSpPr txBox="1"/>
          <p:nvPr/>
        </p:nvSpPr>
        <p:spPr>
          <a:xfrm>
            <a:off x="2571736" y="4428002"/>
            <a:ext cx="928694" cy="28575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 smtClean="0">
                <a:solidFill>
                  <a:srgbClr val="233A8D"/>
                </a:solidFill>
              </a:rPr>
              <a:t>Build</a:t>
            </a:r>
            <a:endParaRPr lang="en-GB" sz="1200" b="1" dirty="0">
              <a:solidFill>
                <a:srgbClr val="233A8D"/>
              </a:solidFill>
            </a:endParaRPr>
          </a:p>
        </p:txBody>
      </p:sp>
      <p:pic>
        <p:nvPicPr>
          <p:cNvPr id="80" name="79 Imagen" descr="fold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43108" y="4356564"/>
            <a:ext cx="357190" cy="357190"/>
          </a:xfrm>
          <a:prstGeom prst="rect">
            <a:avLst/>
          </a:prstGeom>
        </p:spPr>
      </p:pic>
      <p:sp>
        <p:nvSpPr>
          <p:cNvPr id="84" name="83 CuadroTexto"/>
          <p:cNvSpPr txBox="1"/>
          <p:nvPr/>
        </p:nvSpPr>
        <p:spPr>
          <a:xfrm>
            <a:off x="2571736" y="4785192"/>
            <a:ext cx="2286016" cy="28575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 smtClean="0">
                <a:solidFill>
                  <a:srgbClr val="233A8D"/>
                </a:solidFill>
              </a:rPr>
              <a:t>System and integration Test</a:t>
            </a:r>
            <a:endParaRPr lang="en-GB" sz="1200" b="1" dirty="0">
              <a:solidFill>
                <a:srgbClr val="233A8D"/>
              </a:solidFill>
            </a:endParaRPr>
          </a:p>
        </p:txBody>
      </p:sp>
      <p:pic>
        <p:nvPicPr>
          <p:cNvPr id="87" name="86 Imagen" descr="fold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43108" y="4713754"/>
            <a:ext cx="357190" cy="357190"/>
          </a:xfrm>
          <a:prstGeom prst="rect">
            <a:avLst/>
          </a:prstGeom>
        </p:spPr>
      </p:pic>
      <p:sp>
        <p:nvSpPr>
          <p:cNvPr id="96" name="95 CuadroTexto"/>
          <p:cNvSpPr txBox="1"/>
          <p:nvPr/>
        </p:nvSpPr>
        <p:spPr>
          <a:xfrm>
            <a:off x="2571736" y="5142382"/>
            <a:ext cx="1785950" cy="28575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 smtClean="0">
                <a:solidFill>
                  <a:srgbClr val="233A8D"/>
                </a:solidFill>
              </a:rPr>
              <a:t>User Acceptance Test</a:t>
            </a:r>
            <a:endParaRPr lang="en-GB" sz="1200" b="1" dirty="0">
              <a:solidFill>
                <a:srgbClr val="233A8D"/>
              </a:solidFill>
            </a:endParaRPr>
          </a:p>
        </p:txBody>
      </p:sp>
      <p:pic>
        <p:nvPicPr>
          <p:cNvPr id="97" name="96 Imagen" descr="fold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43108" y="5070944"/>
            <a:ext cx="357190" cy="357190"/>
          </a:xfrm>
          <a:prstGeom prst="rect">
            <a:avLst/>
          </a:prstGeom>
        </p:spPr>
      </p:pic>
      <p:sp>
        <p:nvSpPr>
          <p:cNvPr id="98" name="97 CuadroTexto"/>
          <p:cNvSpPr txBox="1"/>
          <p:nvPr/>
        </p:nvSpPr>
        <p:spPr>
          <a:xfrm>
            <a:off x="2571736" y="5499572"/>
            <a:ext cx="1357322" cy="28575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 smtClean="0">
                <a:solidFill>
                  <a:srgbClr val="233A8D"/>
                </a:solidFill>
              </a:rPr>
              <a:t>Product Set-up</a:t>
            </a:r>
            <a:endParaRPr lang="en-GB" sz="1200" b="1" dirty="0">
              <a:solidFill>
                <a:srgbClr val="233A8D"/>
              </a:solidFill>
            </a:endParaRPr>
          </a:p>
        </p:txBody>
      </p:sp>
      <p:pic>
        <p:nvPicPr>
          <p:cNvPr id="99" name="98 Imagen" descr="fold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43108" y="5428134"/>
            <a:ext cx="357190" cy="357190"/>
          </a:xfrm>
          <a:prstGeom prst="rect">
            <a:avLst/>
          </a:prstGeom>
        </p:spPr>
      </p:pic>
      <p:sp>
        <p:nvSpPr>
          <p:cNvPr id="100" name="99 CuadroTexto"/>
          <p:cNvSpPr txBox="1"/>
          <p:nvPr/>
        </p:nvSpPr>
        <p:spPr>
          <a:xfrm>
            <a:off x="2571736" y="5856762"/>
            <a:ext cx="928694" cy="28575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 smtClean="0">
                <a:solidFill>
                  <a:srgbClr val="233A8D"/>
                </a:solidFill>
              </a:rPr>
              <a:t>Warranty</a:t>
            </a:r>
            <a:endParaRPr lang="en-GB" sz="1200" b="1" dirty="0">
              <a:solidFill>
                <a:srgbClr val="233A8D"/>
              </a:solidFill>
            </a:endParaRPr>
          </a:p>
        </p:txBody>
      </p:sp>
      <p:pic>
        <p:nvPicPr>
          <p:cNvPr id="101" name="100 Imagen" descr="fold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43108" y="5785324"/>
            <a:ext cx="357190" cy="357190"/>
          </a:xfrm>
          <a:prstGeom prst="rect">
            <a:avLst/>
          </a:prstGeom>
        </p:spPr>
      </p:pic>
      <p:sp>
        <p:nvSpPr>
          <p:cNvPr id="104" name="103 CuadroTexto"/>
          <p:cNvSpPr txBox="1"/>
          <p:nvPr/>
        </p:nvSpPr>
        <p:spPr>
          <a:xfrm>
            <a:off x="6143636" y="2786058"/>
            <a:ext cx="2643206" cy="28575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200" b="1" i="1" dirty="0" err="1" smtClean="0">
                <a:solidFill>
                  <a:srgbClr val="233A8D"/>
                </a:solidFill>
              </a:rPr>
              <a:t>Requerimentos</a:t>
            </a:r>
            <a:r>
              <a:rPr lang="en-US" sz="1200" b="1" i="1" dirty="0" smtClean="0">
                <a:solidFill>
                  <a:srgbClr val="233A8D"/>
                </a:solidFill>
              </a:rPr>
              <a:t> RFP</a:t>
            </a:r>
            <a:endParaRPr lang="en-GB" sz="1200" b="1" i="1" dirty="0">
              <a:solidFill>
                <a:srgbClr val="233A8D"/>
              </a:solidFill>
            </a:endParaRPr>
          </a:p>
        </p:txBody>
      </p:sp>
      <p:cxnSp>
        <p:nvCxnSpPr>
          <p:cNvPr id="105" name="104 Forma"/>
          <p:cNvCxnSpPr>
            <a:stCxn id="104" idx="1"/>
            <a:endCxn id="56" idx="3"/>
          </p:cNvCxnSpPr>
          <p:nvPr/>
        </p:nvCxnSpPr>
        <p:spPr bwMode="auto">
          <a:xfrm rot="10800000">
            <a:off x="5000628" y="2923428"/>
            <a:ext cx="1143008" cy="550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2" name="111 CuadroTexto"/>
          <p:cNvSpPr txBox="1"/>
          <p:nvPr/>
        </p:nvSpPr>
        <p:spPr>
          <a:xfrm>
            <a:off x="6143636" y="3213556"/>
            <a:ext cx="2643206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200" b="1" i="1" dirty="0" smtClean="0">
                <a:solidFill>
                  <a:srgbClr val="233A8D"/>
                </a:solidFill>
              </a:rPr>
              <a:t>Valoración</a:t>
            </a:r>
            <a:r>
              <a:rPr lang="en-US" sz="1200" b="1" i="1" dirty="0" smtClean="0">
                <a:solidFill>
                  <a:srgbClr val="233A8D"/>
                </a:solidFill>
              </a:rPr>
              <a:t> </a:t>
            </a:r>
            <a:r>
              <a:rPr lang="es-ES" sz="1200" b="1" i="1" dirty="0" smtClean="0">
                <a:solidFill>
                  <a:srgbClr val="233A8D"/>
                </a:solidFill>
              </a:rPr>
              <a:t>oferta</a:t>
            </a:r>
            <a:r>
              <a:rPr lang="en-US" sz="1200" b="1" i="1" dirty="0" smtClean="0">
                <a:solidFill>
                  <a:srgbClr val="233A8D"/>
                </a:solidFill>
              </a:rPr>
              <a:t> </a:t>
            </a:r>
            <a:r>
              <a:rPr lang="es-ES" sz="1200" b="1" i="1" dirty="0" smtClean="0">
                <a:solidFill>
                  <a:srgbClr val="233A8D"/>
                </a:solidFill>
              </a:rPr>
              <a:t>Contrato</a:t>
            </a:r>
            <a:endParaRPr lang="es-ES" sz="1200" b="1" i="1" dirty="0">
              <a:solidFill>
                <a:srgbClr val="233A8D"/>
              </a:solidFill>
            </a:endParaRPr>
          </a:p>
        </p:txBody>
      </p:sp>
      <p:cxnSp>
        <p:nvCxnSpPr>
          <p:cNvPr id="113" name="104 Forma"/>
          <p:cNvCxnSpPr>
            <a:stCxn id="112" idx="1"/>
            <a:endCxn id="61" idx="3"/>
          </p:cNvCxnSpPr>
          <p:nvPr/>
        </p:nvCxnSpPr>
        <p:spPr bwMode="auto">
          <a:xfrm rot="10800000" flipV="1">
            <a:off x="5214942" y="3352056"/>
            <a:ext cx="928694" cy="2089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6" name="115 CuadroTexto"/>
          <p:cNvSpPr txBox="1"/>
          <p:nvPr/>
        </p:nvSpPr>
        <p:spPr>
          <a:xfrm>
            <a:off x="6143636" y="3713622"/>
            <a:ext cx="2643206" cy="28575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200" b="1" i="1" dirty="0" smtClean="0">
                <a:solidFill>
                  <a:srgbClr val="233A8D"/>
                </a:solidFill>
              </a:rPr>
              <a:t>Análisis</a:t>
            </a:r>
            <a:endParaRPr lang="es-ES" sz="1200" b="1" i="1" dirty="0">
              <a:solidFill>
                <a:srgbClr val="233A8D"/>
              </a:solidFill>
            </a:endParaRPr>
          </a:p>
        </p:txBody>
      </p:sp>
      <p:cxnSp>
        <p:nvCxnSpPr>
          <p:cNvPr id="117" name="104 Forma"/>
          <p:cNvCxnSpPr>
            <a:stCxn id="116" idx="1"/>
            <a:endCxn id="66" idx="3"/>
          </p:cNvCxnSpPr>
          <p:nvPr/>
        </p:nvCxnSpPr>
        <p:spPr bwMode="auto">
          <a:xfrm rot="10800000">
            <a:off x="5214942" y="3852124"/>
            <a:ext cx="928694" cy="437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2" name="104 Forma"/>
          <p:cNvCxnSpPr>
            <a:stCxn id="116" idx="1"/>
          </p:cNvCxnSpPr>
          <p:nvPr/>
        </p:nvCxnSpPr>
        <p:spPr bwMode="auto">
          <a:xfrm rot="10800000" flipV="1">
            <a:off x="3500430" y="3856498"/>
            <a:ext cx="2643206" cy="357190"/>
          </a:xfrm>
          <a:prstGeom prst="bentConnector3">
            <a:avLst>
              <a:gd name="adj1" fmla="val 16847"/>
            </a:avLst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6" name="104 Forma"/>
          <p:cNvCxnSpPr>
            <a:stCxn id="128" idx="1"/>
            <a:endCxn id="78" idx="3"/>
          </p:cNvCxnSpPr>
          <p:nvPr/>
        </p:nvCxnSpPr>
        <p:spPr bwMode="auto">
          <a:xfrm rot="10800000">
            <a:off x="3500430" y="4570878"/>
            <a:ext cx="2643206" cy="158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8" name="127 CuadroTexto"/>
          <p:cNvSpPr txBox="1"/>
          <p:nvPr/>
        </p:nvSpPr>
        <p:spPr>
          <a:xfrm>
            <a:off x="6143636" y="4428002"/>
            <a:ext cx="2643206" cy="28575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i="1" dirty="0" err="1" smtClean="0">
                <a:solidFill>
                  <a:srgbClr val="233A8D"/>
                </a:solidFill>
              </a:rPr>
              <a:t>Desarrollo</a:t>
            </a:r>
            <a:endParaRPr lang="en-GB" sz="1200" b="1" i="1" dirty="0">
              <a:solidFill>
                <a:srgbClr val="233A8D"/>
              </a:solidFill>
            </a:endParaRPr>
          </a:p>
        </p:txBody>
      </p:sp>
      <p:sp>
        <p:nvSpPr>
          <p:cNvPr id="131" name="130 CuadroTexto"/>
          <p:cNvSpPr txBox="1"/>
          <p:nvPr/>
        </p:nvSpPr>
        <p:spPr>
          <a:xfrm>
            <a:off x="6143636" y="4785192"/>
            <a:ext cx="2643206" cy="28575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i="1" dirty="0" smtClean="0">
                <a:solidFill>
                  <a:srgbClr val="233A8D"/>
                </a:solidFill>
              </a:rPr>
              <a:t>Testing IT</a:t>
            </a:r>
            <a:endParaRPr lang="en-GB" sz="1200" b="1" i="1" dirty="0">
              <a:solidFill>
                <a:srgbClr val="233A8D"/>
              </a:solidFill>
            </a:endParaRPr>
          </a:p>
        </p:txBody>
      </p:sp>
      <p:cxnSp>
        <p:nvCxnSpPr>
          <p:cNvPr id="132" name="104 Forma"/>
          <p:cNvCxnSpPr>
            <a:stCxn id="131" idx="1"/>
            <a:endCxn id="84" idx="3"/>
          </p:cNvCxnSpPr>
          <p:nvPr/>
        </p:nvCxnSpPr>
        <p:spPr bwMode="auto">
          <a:xfrm rot="10800000">
            <a:off x="4857752" y="4928068"/>
            <a:ext cx="1285884" cy="158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5" name="134 CuadroTexto"/>
          <p:cNvSpPr txBox="1"/>
          <p:nvPr/>
        </p:nvSpPr>
        <p:spPr>
          <a:xfrm>
            <a:off x="6143636" y="5142382"/>
            <a:ext cx="2643206" cy="28575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i="1" dirty="0" smtClean="0">
                <a:solidFill>
                  <a:srgbClr val="233A8D"/>
                </a:solidFill>
              </a:rPr>
              <a:t>Testing User</a:t>
            </a:r>
            <a:endParaRPr lang="en-GB" sz="1200" b="1" i="1" dirty="0">
              <a:solidFill>
                <a:srgbClr val="233A8D"/>
              </a:solidFill>
            </a:endParaRPr>
          </a:p>
        </p:txBody>
      </p:sp>
      <p:cxnSp>
        <p:nvCxnSpPr>
          <p:cNvPr id="136" name="104 Forma"/>
          <p:cNvCxnSpPr>
            <a:stCxn id="135" idx="1"/>
            <a:endCxn id="96" idx="3"/>
          </p:cNvCxnSpPr>
          <p:nvPr/>
        </p:nvCxnSpPr>
        <p:spPr bwMode="auto">
          <a:xfrm rot="10800000">
            <a:off x="4357686" y="5285258"/>
            <a:ext cx="1785950" cy="158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7" name="136 CuadroTexto"/>
          <p:cNvSpPr txBox="1"/>
          <p:nvPr/>
        </p:nvSpPr>
        <p:spPr>
          <a:xfrm>
            <a:off x="6143636" y="5499572"/>
            <a:ext cx="2643206" cy="28575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i="1" dirty="0" err="1" smtClean="0">
                <a:solidFill>
                  <a:srgbClr val="233A8D"/>
                </a:solidFill>
              </a:rPr>
              <a:t>Puesta</a:t>
            </a:r>
            <a:r>
              <a:rPr lang="en-US" sz="1200" b="1" i="1" dirty="0" smtClean="0">
                <a:solidFill>
                  <a:srgbClr val="233A8D"/>
                </a:solidFill>
              </a:rPr>
              <a:t> a </a:t>
            </a:r>
            <a:r>
              <a:rPr lang="en-US" sz="1200" b="1" i="1" dirty="0" err="1" smtClean="0">
                <a:solidFill>
                  <a:srgbClr val="233A8D"/>
                </a:solidFill>
              </a:rPr>
              <a:t>producción</a:t>
            </a:r>
            <a:endParaRPr lang="en-GB" sz="1200" b="1" i="1" dirty="0">
              <a:solidFill>
                <a:srgbClr val="233A8D"/>
              </a:solidFill>
            </a:endParaRPr>
          </a:p>
        </p:txBody>
      </p:sp>
      <p:cxnSp>
        <p:nvCxnSpPr>
          <p:cNvPr id="139" name="104 Forma"/>
          <p:cNvCxnSpPr>
            <a:stCxn id="137" idx="1"/>
            <a:endCxn id="98" idx="3"/>
          </p:cNvCxnSpPr>
          <p:nvPr/>
        </p:nvCxnSpPr>
        <p:spPr bwMode="auto">
          <a:xfrm rot="10800000">
            <a:off x="3929058" y="5642448"/>
            <a:ext cx="2214578" cy="158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6" name="45 CuadroTexto"/>
          <p:cNvSpPr txBox="1"/>
          <p:nvPr/>
        </p:nvSpPr>
        <p:spPr>
          <a:xfrm>
            <a:off x="3000364" y="2214554"/>
            <a:ext cx="92869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1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FOLDER</a:t>
            </a:r>
            <a:endParaRPr lang="es-ES" sz="11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47" name="46 Forma"/>
          <p:cNvCxnSpPr>
            <a:stCxn id="69" idx="2"/>
            <a:endCxn id="51" idx="1"/>
          </p:cNvCxnSpPr>
          <p:nvPr/>
        </p:nvCxnSpPr>
        <p:spPr bwMode="auto">
          <a:xfrm rot="16200000" flipH="1">
            <a:off x="929227" y="1857929"/>
            <a:ext cx="356060" cy="214314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48 CuadroTexto"/>
          <p:cNvSpPr txBox="1"/>
          <p:nvPr/>
        </p:nvSpPr>
        <p:spPr>
          <a:xfrm>
            <a:off x="1643042" y="1928802"/>
            <a:ext cx="1571636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 smtClean="0"/>
              <a:t>Project s Library</a:t>
            </a:r>
            <a:endParaRPr lang="es-ES" sz="1200" b="1" dirty="0"/>
          </a:p>
        </p:txBody>
      </p:sp>
      <p:pic>
        <p:nvPicPr>
          <p:cNvPr id="51" name="50 Imagen" descr="fold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4414" y="1928802"/>
            <a:ext cx="428628" cy="428628"/>
          </a:xfrm>
          <a:prstGeom prst="rect">
            <a:avLst/>
          </a:prstGeom>
        </p:spPr>
      </p:pic>
      <p:sp>
        <p:nvSpPr>
          <p:cNvPr id="48" name="47 CuadroTexto"/>
          <p:cNvSpPr txBox="1"/>
          <p:nvPr/>
        </p:nvSpPr>
        <p:spPr>
          <a:xfrm>
            <a:off x="2857488" y="1857364"/>
            <a:ext cx="92869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1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LIBRARY</a:t>
            </a:r>
            <a:endParaRPr lang="es-ES" sz="11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C9C176-035F-40B0-851B-1A936A23587C}" type="slidenum">
              <a:rPr lang="fr-FR"/>
              <a:pPr>
                <a:defRPr/>
              </a:pPr>
              <a:t>9</a:t>
            </a:fld>
            <a:endParaRPr lang="fr-FR" dirty="0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David </a:t>
            </a:r>
            <a:r>
              <a:rPr lang="fr-FR" dirty="0" err="1" smtClean="0"/>
              <a:t>Comin</a:t>
            </a:r>
            <a:r>
              <a:rPr lang="fr-FR" dirty="0" smtClean="0"/>
              <a:t>– AGS Spain</a:t>
            </a:r>
            <a:endParaRPr lang="fr-FR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TO BE – Project Document </a:t>
            </a:r>
            <a:r>
              <a:rPr lang="fr-FR" dirty="0" err="1" smtClean="0"/>
              <a:t>template</a:t>
            </a:r>
            <a:r>
              <a:rPr lang="fr-FR" dirty="0" smtClean="0"/>
              <a:t> </a:t>
            </a:r>
            <a:r>
              <a:rPr lang="fr-FR" dirty="0" err="1" smtClean="0"/>
              <a:t>list</a:t>
            </a:r>
            <a:endParaRPr lang="fr-FR" dirty="0"/>
          </a:p>
        </p:txBody>
      </p:sp>
      <p:sp>
        <p:nvSpPr>
          <p:cNvPr id="39" name="AutoShape 34"/>
          <p:cNvSpPr>
            <a:spLocks noChangeArrowheads="1"/>
          </p:cNvSpPr>
          <p:nvPr/>
        </p:nvSpPr>
        <p:spPr bwMode="auto">
          <a:xfrm>
            <a:off x="0" y="1952625"/>
            <a:ext cx="788988" cy="64135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8697" tIns="44348" rIns="88697" bIns="44348" anchor="ctr"/>
          <a:lstStyle/>
          <a:p>
            <a:pPr algn="ctr">
              <a:spcBef>
                <a:spcPct val="50000"/>
              </a:spcBef>
            </a:pPr>
            <a:r>
              <a:rPr lang="en-US" sz="800" b="1">
                <a:solidFill>
                  <a:srgbClr val="233A8D"/>
                </a:solidFill>
              </a:rPr>
              <a:t/>
            </a:r>
            <a:br>
              <a:rPr lang="en-US" sz="800" b="1">
                <a:solidFill>
                  <a:srgbClr val="233A8D"/>
                </a:solidFill>
              </a:rPr>
            </a:br>
            <a:endParaRPr lang="en-US" sz="800" b="1">
              <a:solidFill>
                <a:srgbClr val="233A8D"/>
              </a:solidFill>
            </a:endParaRPr>
          </a:p>
          <a:p>
            <a:pPr algn="ctr">
              <a:spcBef>
                <a:spcPct val="50000"/>
              </a:spcBef>
            </a:pPr>
            <a:endParaRPr lang="en-GB" sz="800" b="1">
              <a:solidFill>
                <a:srgbClr val="233A8D"/>
              </a:solidFill>
            </a:endParaRPr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0" y="5761038"/>
            <a:ext cx="9144000" cy="331787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0" y="4916488"/>
            <a:ext cx="9144000" cy="28575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0" y="5259388"/>
            <a:ext cx="9144000" cy="447675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0" y="4554538"/>
            <a:ext cx="9144000" cy="358775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0" y="3998913"/>
            <a:ext cx="9144000" cy="498475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0" y="3629025"/>
            <a:ext cx="9144000" cy="36830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47" name="Rectangle 9"/>
          <p:cNvSpPr>
            <a:spLocks noChangeArrowheads="1"/>
          </p:cNvSpPr>
          <p:nvPr/>
        </p:nvSpPr>
        <p:spPr bwMode="auto">
          <a:xfrm>
            <a:off x="0" y="3192463"/>
            <a:ext cx="9144000" cy="446087"/>
          </a:xfrm>
          <a:prstGeom prst="rect">
            <a:avLst/>
          </a:prstGeom>
          <a:solidFill>
            <a:srgbClr val="CC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48" name="Rectangle 10"/>
          <p:cNvSpPr>
            <a:spLocks noChangeArrowheads="1"/>
          </p:cNvSpPr>
          <p:nvPr/>
        </p:nvSpPr>
        <p:spPr bwMode="auto">
          <a:xfrm>
            <a:off x="0" y="2792413"/>
            <a:ext cx="9144000" cy="3429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49" name="Line 103"/>
          <p:cNvSpPr>
            <a:spLocks noChangeShapeType="1"/>
          </p:cNvSpPr>
          <p:nvPr/>
        </p:nvSpPr>
        <p:spPr bwMode="auto">
          <a:xfrm flipH="1">
            <a:off x="1790700" y="1281113"/>
            <a:ext cx="11113" cy="51943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51" name="Line 103"/>
          <p:cNvSpPr>
            <a:spLocks noChangeShapeType="1"/>
          </p:cNvSpPr>
          <p:nvPr/>
        </p:nvSpPr>
        <p:spPr bwMode="auto">
          <a:xfrm flipH="1">
            <a:off x="4787900" y="1306513"/>
            <a:ext cx="11113" cy="51943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52" name="Line 103"/>
          <p:cNvSpPr>
            <a:spLocks noChangeShapeType="1"/>
          </p:cNvSpPr>
          <p:nvPr/>
        </p:nvSpPr>
        <p:spPr bwMode="auto">
          <a:xfrm flipH="1">
            <a:off x="3038475" y="1306513"/>
            <a:ext cx="11113" cy="51943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53" name="Line 103"/>
          <p:cNvSpPr>
            <a:spLocks noChangeShapeType="1"/>
          </p:cNvSpPr>
          <p:nvPr/>
        </p:nvSpPr>
        <p:spPr bwMode="auto">
          <a:xfrm flipH="1">
            <a:off x="5637213" y="1306513"/>
            <a:ext cx="11112" cy="51943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55" name="Line 103"/>
          <p:cNvSpPr>
            <a:spLocks noChangeShapeType="1"/>
          </p:cNvSpPr>
          <p:nvPr/>
        </p:nvSpPr>
        <p:spPr bwMode="auto">
          <a:xfrm flipH="1">
            <a:off x="6491288" y="1306513"/>
            <a:ext cx="12700" cy="51943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57" name="Line 103"/>
          <p:cNvSpPr>
            <a:spLocks noChangeShapeType="1"/>
          </p:cNvSpPr>
          <p:nvPr/>
        </p:nvSpPr>
        <p:spPr bwMode="auto">
          <a:xfrm flipH="1">
            <a:off x="7292975" y="1304925"/>
            <a:ext cx="11113" cy="51943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58" name="Line 103"/>
          <p:cNvSpPr>
            <a:spLocks noChangeShapeType="1"/>
          </p:cNvSpPr>
          <p:nvPr/>
        </p:nvSpPr>
        <p:spPr bwMode="auto">
          <a:xfrm flipH="1">
            <a:off x="8769350" y="1304925"/>
            <a:ext cx="11113" cy="51943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59" name="Line 103"/>
          <p:cNvSpPr>
            <a:spLocks noChangeShapeType="1"/>
          </p:cNvSpPr>
          <p:nvPr/>
        </p:nvSpPr>
        <p:spPr bwMode="auto">
          <a:xfrm flipH="1">
            <a:off x="773113" y="1285860"/>
            <a:ext cx="12700" cy="51943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2" name="Text Box 20"/>
          <p:cNvSpPr txBox="1">
            <a:spLocks noChangeArrowheads="1"/>
          </p:cNvSpPr>
          <p:nvPr/>
        </p:nvSpPr>
        <p:spPr bwMode="auto">
          <a:xfrm>
            <a:off x="-44450" y="2752725"/>
            <a:ext cx="944563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100"/>
              <a:t>Contract with client</a:t>
            </a:r>
          </a:p>
        </p:txBody>
      </p:sp>
      <p:sp>
        <p:nvSpPr>
          <p:cNvPr id="63" name="Text Box 21"/>
          <p:cNvSpPr txBox="1">
            <a:spLocks noChangeArrowheads="1"/>
          </p:cNvSpPr>
          <p:nvPr/>
        </p:nvSpPr>
        <p:spPr bwMode="auto">
          <a:xfrm>
            <a:off x="6869113" y="2924175"/>
            <a:ext cx="6619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000"/>
              <a:t>SLA</a:t>
            </a:r>
          </a:p>
        </p:txBody>
      </p:sp>
      <p:sp>
        <p:nvSpPr>
          <p:cNvPr id="64" name="Text Box 22"/>
          <p:cNvSpPr txBox="1">
            <a:spLocks noChangeArrowheads="1"/>
          </p:cNvSpPr>
          <p:nvPr/>
        </p:nvSpPr>
        <p:spPr bwMode="auto">
          <a:xfrm>
            <a:off x="1851025" y="2911475"/>
            <a:ext cx="4048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000"/>
              <a:t>DP</a:t>
            </a:r>
          </a:p>
        </p:txBody>
      </p:sp>
      <p:sp>
        <p:nvSpPr>
          <p:cNvPr id="68" name="Text Box 23"/>
          <p:cNvSpPr txBox="1">
            <a:spLocks noChangeArrowheads="1"/>
          </p:cNvSpPr>
          <p:nvPr/>
        </p:nvSpPr>
        <p:spPr bwMode="auto">
          <a:xfrm>
            <a:off x="2173288" y="2913063"/>
            <a:ext cx="4032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000"/>
              <a:t>AR</a:t>
            </a:r>
          </a:p>
        </p:txBody>
      </p:sp>
      <p:sp>
        <p:nvSpPr>
          <p:cNvPr id="72" name="Text Box 24"/>
          <p:cNvSpPr txBox="1">
            <a:spLocks noChangeArrowheads="1"/>
          </p:cNvSpPr>
          <p:nvPr/>
        </p:nvSpPr>
        <p:spPr bwMode="auto">
          <a:xfrm>
            <a:off x="-17463" y="3178175"/>
            <a:ext cx="814388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100"/>
              <a:t>Plan &amp; monitor</a:t>
            </a:r>
          </a:p>
        </p:txBody>
      </p:sp>
      <p:sp>
        <p:nvSpPr>
          <p:cNvPr id="73" name="Text Box 25"/>
          <p:cNvSpPr txBox="1">
            <a:spLocks noChangeArrowheads="1"/>
          </p:cNvSpPr>
          <p:nvPr/>
        </p:nvSpPr>
        <p:spPr bwMode="auto">
          <a:xfrm>
            <a:off x="1876425" y="3344863"/>
            <a:ext cx="4984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000"/>
              <a:t>PMP</a:t>
            </a:r>
          </a:p>
        </p:txBody>
      </p:sp>
      <p:sp>
        <p:nvSpPr>
          <p:cNvPr id="74" name="Text Box 26"/>
          <p:cNvSpPr txBox="1">
            <a:spLocks noChangeArrowheads="1"/>
          </p:cNvSpPr>
          <p:nvPr/>
        </p:nvSpPr>
        <p:spPr bwMode="auto">
          <a:xfrm>
            <a:off x="2551113" y="2913063"/>
            <a:ext cx="4984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000"/>
              <a:t>QDC</a:t>
            </a:r>
          </a:p>
        </p:txBody>
      </p:sp>
      <p:sp>
        <p:nvSpPr>
          <p:cNvPr id="75" name="Text Box 27"/>
          <p:cNvSpPr txBox="1">
            <a:spLocks noChangeArrowheads="1"/>
          </p:cNvSpPr>
          <p:nvPr/>
        </p:nvSpPr>
        <p:spPr bwMode="auto">
          <a:xfrm>
            <a:off x="8361363" y="2924175"/>
            <a:ext cx="4984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000"/>
              <a:t>QDC</a:t>
            </a:r>
          </a:p>
        </p:txBody>
      </p:sp>
      <p:sp>
        <p:nvSpPr>
          <p:cNvPr id="77" name="Text Box 28"/>
          <p:cNvSpPr txBox="1">
            <a:spLocks noChangeArrowheads="1"/>
          </p:cNvSpPr>
          <p:nvPr/>
        </p:nvSpPr>
        <p:spPr bwMode="auto">
          <a:xfrm>
            <a:off x="3057525" y="3344863"/>
            <a:ext cx="4968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000"/>
              <a:t>PPR</a:t>
            </a:r>
          </a:p>
        </p:txBody>
      </p:sp>
      <p:sp>
        <p:nvSpPr>
          <p:cNvPr id="79" name="Text Box 29"/>
          <p:cNvSpPr txBox="1">
            <a:spLocks noChangeArrowheads="1"/>
          </p:cNvSpPr>
          <p:nvPr/>
        </p:nvSpPr>
        <p:spPr bwMode="auto">
          <a:xfrm>
            <a:off x="7943850" y="3289300"/>
            <a:ext cx="774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000"/>
              <a:t>close out report</a:t>
            </a:r>
          </a:p>
        </p:txBody>
      </p:sp>
      <p:sp>
        <p:nvSpPr>
          <p:cNvPr id="81" name="Text Box 30"/>
          <p:cNvSpPr txBox="1">
            <a:spLocks noChangeArrowheads="1"/>
          </p:cNvSpPr>
          <p:nvPr/>
        </p:nvSpPr>
        <p:spPr bwMode="auto">
          <a:xfrm>
            <a:off x="-30163" y="3602038"/>
            <a:ext cx="720726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100"/>
              <a:t>Project docs</a:t>
            </a:r>
          </a:p>
        </p:txBody>
      </p:sp>
      <p:sp>
        <p:nvSpPr>
          <p:cNvPr id="82" name="Text Box 31"/>
          <p:cNvSpPr txBox="1">
            <a:spLocks noChangeArrowheads="1"/>
          </p:cNvSpPr>
          <p:nvPr/>
        </p:nvSpPr>
        <p:spPr bwMode="auto">
          <a:xfrm>
            <a:off x="763588" y="3589338"/>
            <a:ext cx="12477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Feasibility study</a:t>
            </a:r>
          </a:p>
        </p:txBody>
      </p:sp>
      <p:sp>
        <p:nvSpPr>
          <p:cNvPr id="83" name="Text Box 32"/>
          <p:cNvSpPr txBox="1">
            <a:spLocks noChangeArrowheads="1"/>
          </p:cNvSpPr>
          <p:nvPr/>
        </p:nvSpPr>
        <p:spPr bwMode="auto">
          <a:xfrm>
            <a:off x="-44450" y="4014788"/>
            <a:ext cx="9207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100"/>
              <a:t>Tests &amp; validation</a:t>
            </a:r>
          </a:p>
        </p:txBody>
      </p:sp>
      <p:sp>
        <p:nvSpPr>
          <p:cNvPr id="85" name="Text Box 33"/>
          <p:cNvSpPr txBox="1">
            <a:spLocks noChangeArrowheads="1"/>
          </p:cNvSpPr>
          <p:nvPr/>
        </p:nvSpPr>
        <p:spPr bwMode="auto">
          <a:xfrm>
            <a:off x="-9525" y="4606925"/>
            <a:ext cx="94456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100"/>
              <a:t>Supplier</a:t>
            </a:r>
          </a:p>
        </p:txBody>
      </p:sp>
      <p:sp>
        <p:nvSpPr>
          <p:cNvPr id="86" name="Text Box 34"/>
          <p:cNvSpPr txBox="1">
            <a:spLocks noChangeArrowheads="1"/>
          </p:cNvSpPr>
          <p:nvPr/>
        </p:nvSpPr>
        <p:spPr bwMode="auto">
          <a:xfrm>
            <a:off x="-44450" y="5316538"/>
            <a:ext cx="9683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100"/>
              <a:t>QA &amp; CM</a:t>
            </a:r>
          </a:p>
        </p:txBody>
      </p:sp>
      <p:sp>
        <p:nvSpPr>
          <p:cNvPr id="88" name="Text Box 35"/>
          <p:cNvSpPr txBox="1">
            <a:spLocks noChangeArrowheads="1"/>
          </p:cNvSpPr>
          <p:nvPr/>
        </p:nvSpPr>
        <p:spPr bwMode="auto">
          <a:xfrm>
            <a:off x="-55563" y="4953000"/>
            <a:ext cx="108426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100"/>
              <a:t>AXA Tech</a:t>
            </a:r>
          </a:p>
        </p:txBody>
      </p:sp>
      <p:sp>
        <p:nvSpPr>
          <p:cNvPr id="89" name="Text Box 36"/>
          <p:cNvSpPr txBox="1">
            <a:spLocks noChangeArrowheads="1"/>
          </p:cNvSpPr>
          <p:nvPr/>
        </p:nvSpPr>
        <p:spPr bwMode="auto">
          <a:xfrm>
            <a:off x="835025" y="3767138"/>
            <a:ext cx="12493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000"/>
              <a:t>Business case</a:t>
            </a:r>
          </a:p>
        </p:txBody>
      </p:sp>
      <p:sp>
        <p:nvSpPr>
          <p:cNvPr id="90" name="Text Box 37"/>
          <p:cNvSpPr txBox="1">
            <a:spLocks noChangeArrowheads="1"/>
          </p:cNvSpPr>
          <p:nvPr/>
        </p:nvSpPr>
        <p:spPr bwMode="auto">
          <a:xfrm>
            <a:off x="1812925" y="3614738"/>
            <a:ext cx="1044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000"/>
              <a:t>Business Requirements</a:t>
            </a:r>
          </a:p>
        </p:txBody>
      </p:sp>
      <p:sp>
        <p:nvSpPr>
          <p:cNvPr id="91" name="Text Box 38"/>
          <p:cNvSpPr txBox="1">
            <a:spLocks noChangeArrowheads="1"/>
          </p:cNvSpPr>
          <p:nvPr/>
        </p:nvSpPr>
        <p:spPr bwMode="auto">
          <a:xfrm>
            <a:off x="2971800" y="3627438"/>
            <a:ext cx="1004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000"/>
              <a:t>Funct &amp; Tech specs</a:t>
            </a:r>
          </a:p>
        </p:txBody>
      </p:sp>
      <p:sp>
        <p:nvSpPr>
          <p:cNvPr id="92" name="Text Box 39"/>
          <p:cNvSpPr txBox="1">
            <a:spLocks noChangeArrowheads="1"/>
          </p:cNvSpPr>
          <p:nvPr/>
        </p:nvSpPr>
        <p:spPr bwMode="auto">
          <a:xfrm>
            <a:off x="3983038" y="4071938"/>
            <a:ext cx="8620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000"/>
              <a:t>Tests cases</a:t>
            </a:r>
          </a:p>
        </p:txBody>
      </p:sp>
      <p:sp>
        <p:nvSpPr>
          <p:cNvPr id="93" name="Text Box 40"/>
          <p:cNvSpPr txBox="1">
            <a:spLocks noChangeArrowheads="1"/>
          </p:cNvSpPr>
          <p:nvPr/>
        </p:nvSpPr>
        <p:spPr bwMode="auto">
          <a:xfrm>
            <a:off x="3806825" y="3595688"/>
            <a:ext cx="15636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000"/>
              <a:t>Detailed specs</a:t>
            </a:r>
          </a:p>
        </p:txBody>
      </p:sp>
      <p:sp>
        <p:nvSpPr>
          <p:cNvPr id="94" name="Text Box 41"/>
          <p:cNvSpPr txBox="1">
            <a:spLocks noChangeArrowheads="1"/>
          </p:cNvSpPr>
          <p:nvPr/>
        </p:nvSpPr>
        <p:spPr bwMode="auto">
          <a:xfrm>
            <a:off x="3792538" y="3776663"/>
            <a:ext cx="15652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000"/>
              <a:t>Technical study</a:t>
            </a:r>
          </a:p>
        </p:txBody>
      </p:sp>
      <p:sp>
        <p:nvSpPr>
          <p:cNvPr id="104" name="Text Box 42"/>
          <p:cNvSpPr txBox="1">
            <a:spLocks noChangeArrowheads="1"/>
          </p:cNvSpPr>
          <p:nvPr/>
        </p:nvSpPr>
        <p:spPr bwMode="auto">
          <a:xfrm>
            <a:off x="2960688" y="3962400"/>
            <a:ext cx="11191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000"/>
              <a:t>Testing strategy</a:t>
            </a:r>
          </a:p>
        </p:txBody>
      </p:sp>
      <p:sp>
        <p:nvSpPr>
          <p:cNvPr id="105" name="Text Box 43"/>
          <p:cNvSpPr txBox="1">
            <a:spLocks noChangeArrowheads="1"/>
          </p:cNvSpPr>
          <p:nvPr/>
        </p:nvSpPr>
        <p:spPr bwMode="auto">
          <a:xfrm>
            <a:off x="4765675" y="3602038"/>
            <a:ext cx="8969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000"/>
              <a:t>Software components</a:t>
            </a:r>
          </a:p>
        </p:txBody>
      </p:sp>
      <p:sp>
        <p:nvSpPr>
          <p:cNvPr id="106" name="Text Box 44"/>
          <p:cNvSpPr txBox="1">
            <a:spLocks noChangeArrowheads="1"/>
          </p:cNvSpPr>
          <p:nvPr/>
        </p:nvSpPr>
        <p:spPr bwMode="auto">
          <a:xfrm>
            <a:off x="4851400" y="4935538"/>
            <a:ext cx="8969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000"/>
              <a:t>Install doc</a:t>
            </a:r>
          </a:p>
        </p:txBody>
      </p:sp>
      <p:sp>
        <p:nvSpPr>
          <p:cNvPr id="107" name="Text Box 45"/>
          <p:cNvSpPr txBox="1">
            <a:spLocks noChangeArrowheads="1"/>
          </p:cNvSpPr>
          <p:nvPr/>
        </p:nvSpPr>
        <p:spPr bwMode="auto">
          <a:xfrm>
            <a:off x="884238" y="4672013"/>
            <a:ext cx="4397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000"/>
              <a:t>RFI</a:t>
            </a:r>
          </a:p>
        </p:txBody>
      </p:sp>
      <p:sp>
        <p:nvSpPr>
          <p:cNvPr id="108" name="Text Box 46"/>
          <p:cNvSpPr txBox="1">
            <a:spLocks noChangeArrowheads="1"/>
          </p:cNvSpPr>
          <p:nvPr/>
        </p:nvSpPr>
        <p:spPr bwMode="auto">
          <a:xfrm>
            <a:off x="1166813" y="4672013"/>
            <a:ext cx="4397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000"/>
              <a:t>RFP</a:t>
            </a:r>
          </a:p>
        </p:txBody>
      </p:sp>
      <p:sp>
        <p:nvSpPr>
          <p:cNvPr id="109" name="Text Box 47"/>
          <p:cNvSpPr txBox="1">
            <a:spLocks noChangeArrowheads="1"/>
          </p:cNvSpPr>
          <p:nvPr/>
        </p:nvSpPr>
        <p:spPr bwMode="auto">
          <a:xfrm>
            <a:off x="1838325" y="4673600"/>
            <a:ext cx="6619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000"/>
              <a:t>Contract</a:t>
            </a:r>
          </a:p>
        </p:txBody>
      </p:sp>
      <p:sp>
        <p:nvSpPr>
          <p:cNvPr id="110" name="Text Box 48"/>
          <p:cNvSpPr txBox="1">
            <a:spLocks noChangeArrowheads="1"/>
          </p:cNvSpPr>
          <p:nvPr/>
        </p:nvSpPr>
        <p:spPr bwMode="auto">
          <a:xfrm>
            <a:off x="1827213" y="5405438"/>
            <a:ext cx="8493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000"/>
              <a:t>QA Plan</a:t>
            </a:r>
          </a:p>
        </p:txBody>
      </p:sp>
      <p:sp>
        <p:nvSpPr>
          <p:cNvPr id="111" name="Text Box 49"/>
          <p:cNvSpPr txBox="1">
            <a:spLocks noChangeArrowheads="1"/>
          </p:cNvSpPr>
          <p:nvPr/>
        </p:nvSpPr>
        <p:spPr bwMode="auto">
          <a:xfrm>
            <a:off x="2946400" y="5454650"/>
            <a:ext cx="7127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000"/>
              <a:t>CMP</a:t>
            </a:r>
          </a:p>
        </p:txBody>
      </p:sp>
      <p:sp>
        <p:nvSpPr>
          <p:cNvPr id="112" name="Text Box 50"/>
          <p:cNvSpPr txBox="1">
            <a:spLocks noChangeArrowheads="1"/>
          </p:cNvSpPr>
          <p:nvPr/>
        </p:nvSpPr>
        <p:spPr bwMode="auto">
          <a:xfrm>
            <a:off x="3049588" y="5337175"/>
            <a:ext cx="11668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000"/>
              <a:t>QA Review</a:t>
            </a:r>
          </a:p>
        </p:txBody>
      </p:sp>
      <p:sp>
        <p:nvSpPr>
          <p:cNvPr id="113" name="Text Box 51"/>
          <p:cNvSpPr txBox="1">
            <a:spLocks noChangeArrowheads="1"/>
          </p:cNvSpPr>
          <p:nvPr/>
        </p:nvSpPr>
        <p:spPr bwMode="auto">
          <a:xfrm>
            <a:off x="3189288" y="5524500"/>
            <a:ext cx="11668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000"/>
              <a:t>CM Audit</a:t>
            </a:r>
          </a:p>
        </p:txBody>
      </p:sp>
      <p:sp>
        <p:nvSpPr>
          <p:cNvPr id="114" name="Text Box 52"/>
          <p:cNvSpPr txBox="1">
            <a:spLocks noChangeArrowheads="1"/>
          </p:cNvSpPr>
          <p:nvPr/>
        </p:nvSpPr>
        <p:spPr bwMode="auto">
          <a:xfrm>
            <a:off x="6486525" y="5365750"/>
            <a:ext cx="11652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000"/>
              <a:t>QA Review</a:t>
            </a:r>
          </a:p>
        </p:txBody>
      </p:sp>
      <p:sp>
        <p:nvSpPr>
          <p:cNvPr id="115" name="Text Box 53"/>
          <p:cNvSpPr txBox="1">
            <a:spLocks noChangeArrowheads="1"/>
          </p:cNvSpPr>
          <p:nvPr/>
        </p:nvSpPr>
        <p:spPr bwMode="auto">
          <a:xfrm>
            <a:off x="6564313" y="5508625"/>
            <a:ext cx="11652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000"/>
              <a:t>CM Audit</a:t>
            </a:r>
          </a:p>
        </p:txBody>
      </p:sp>
      <p:sp>
        <p:nvSpPr>
          <p:cNvPr id="116" name="Text Box 54"/>
          <p:cNvSpPr txBox="1">
            <a:spLocks noChangeArrowheads="1"/>
          </p:cNvSpPr>
          <p:nvPr/>
        </p:nvSpPr>
        <p:spPr bwMode="auto">
          <a:xfrm>
            <a:off x="5589588" y="4014788"/>
            <a:ext cx="974725" cy="304800"/>
          </a:xfrm>
          <a:prstGeom prst="rect">
            <a:avLst/>
          </a:prstGeom>
          <a:solidFill>
            <a:schemeClr val="tx2">
              <a:alpha val="20000"/>
            </a:schemeClr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fr-FR" sz="1000"/>
              <a:t>Unit &amp; Integ. tests results</a:t>
            </a:r>
          </a:p>
        </p:txBody>
      </p:sp>
      <p:sp>
        <p:nvSpPr>
          <p:cNvPr id="117" name="Text Box 55"/>
          <p:cNvSpPr txBox="1">
            <a:spLocks noChangeArrowheads="1"/>
          </p:cNvSpPr>
          <p:nvPr/>
        </p:nvSpPr>
        <p:spPr bwMode="auto">
          <a:xfrm>
            <a:off x="5594350" y="4241800"/>
            <a:ext cx="10953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000" dirty="0"/>
              <a:t>Tests </a:t>
            </a:r>
            <a:r>
              <a:rPr lang="fr-FR" sz="1000" dirty="0" err="1"/>
              <a:t>sign</a:t>
            </a:r>
            <a:r>
              <a:rPr lang="fr-FR" sz="1000" dirty="0"/>
              <a:t>-off</a:t>
            </a:r>
          </a:p>
        </p:txBody>
      </p:sp>
      <p:sp>
        <p:nvSpPr>
          <p:cNvPr id="118" name="Text Box 56"/>
          <p:cNvSpPr txBox="1">
            <a:spLocks noChangeArrowheads="1"/>
          </p:cNvSpPr>
          <p:nvPr/>
        </p:nvSpPr>
        <p:spPr bwMode="auto">
          <a:xfrm>
            <a:off x="6461125" y="3994150"/>
            <a:ext cx="1127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fr-FR" sz="1000"/>
              <a:t>User tests results</a:t>
            </a:r>
          </a:p>
        </p:txBody>
      </p:sp>
      <p:sp>
        <p:nvSpPr>
          <p:cNvPr id="119" name="Text Box 57"/>
          <p:cNvSpPr txBox="1">
            <a:spLocks noChangeArrowheads="1"/>
          </p:cNvSpPr>
          <p:nvPr/>
        </p:nvSpPr>
        <p:spPr bwMode="auto">
          <a:xfrm>
            <a:off x="6454775" y="4235450"/>
            <a:ext cx="1003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fr-FR" sz="1000"/>
              <a:t>Acceptance sign-off</a:t>
            </a:r>
          </a:p>
        </p:txBody>
      </p:sp>
      <p:sp>
        <p:nvSpPr>
          <p:cNvPr id="120" name="Text Box 58"/>
          <p:cNvSpPr txBox="1">
            <a:spLocks noChangeArrowheads="1"/>
          </p:cNvSpPr>
          <p:nvPr/>
        </p:nvSpPr>
        <p:spPr bwMode="auto">
          <a:xfrm>
            <a:off x="7245350" y="4854575"/>
            <a:ext cx="7381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000"/>
              <a:t>Operating manual</a:t>
            </a:r>
          </a:p>
        </p:txBody>
      </p:sp>
      <p:sp>
        <p:nvSpPr>
          <p:cNvPr id="121" name="Text Box 59"/>
          <p:cNvSpPr txBox="1">
            <a:spLocks noChangeArrowheads="1"/>
          </p:cNvSpPr>
          <p:nvPr/>
        </p:nvSpPr>
        <p:spPr bwMode="auto">
          <a:xfrm>
            <a:off x="7423150" y="5207000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000"/>
              <a:t>Delivery sign-off</a:t>
            </a:r>
          </a:p>
        </p:txBody>
      </p:sp>
      <p:sp>
        <p:nvSpPr>
          <p:cNvPr id="122" name="Text Box 60"/>
          <p:cNvSpPr txBox="1">
            <a:spLocks noChangeArrowheads="1"/>
          </p:cNvSpPr>
          <p:nvPr/>
        </p:nvSpPr>
        <p:spPr bwMode="auto">
          <a:xfrm>
            <a:off x="7270750" y="3687763"/>
            <a:ext cx="9810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fr-FR" sz="1000"/>
              <a:t>User &amp; Admin guides</a:t>
            </a:r>
          </a:p>
        </p:txBody>
      </p:sp>
      <p:sp>
        <p:nvSpPr>
          <p:cNvPr id="123" name="Text Box 61"/>
          <p:cNvSpPr txBox="1">
            <a:spLocks noChangeArrowheads="1"/>
          </p:cNvSpPr>
          <p:nvPr/>
        </p:nvSpPr>
        <p:spPr bwMode="auto">
          <a:xfrm>
            <a:off x="2249488" y="4948238"/>
            <a:ext cx="8509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000"/>
              <a:t>Fiche INIT</a:t>
            </a:r>
          </a:p>
        </p:txBody>
      </p:sp>
      <p:sp>
        <p:nvSpPr>
          <p:cNvPr id="124" name="Text Box 62"/>
          <p:cNvSpPr txBox="1">
            <a:spLocks noChangeArrowheads="1"/>
          </p:cNvSpPr>
          <p:nvPr/>
        </p:nvSpPr>
        <p:spPr bwMode="auto">
          <a:xfrm>
            <a:off x="1185863" y="5881688"/>
            <a:ext cx="18208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000"/>
              <a:t>SOX Internal Control files</a:t>
            </a:r>
          </a:p>
        </p:txBody>
      </p:sp>
      <p:sp>
        <p:nvSpPr>
          <p:cNvPr id="125" name="Text Box 63"/>
          <p:cNvSpPr txBox="1">
            <a:spLocks noChangeArrowheads="1"/>
          </p:cNvSpPr>
          <p:nvPr/>
        </p:nvSpPr>
        <p:spPr bwMode="auto">
          <a:xfrm>
            <a:off x="3175" y="5749925"/>
            <a:ext cx="77946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100"/>
              <a:t>SOX</a:t>
            </a:r>
          </a:p>
        </p:txBody>
      </p:sp>
      <p:sp>
        <p:nvSpPr>
          <p:cNvPr id="126" name="Text Box 64"/>
          <p:cNvSpPr txBox="1">
            <a:spLocks noChangeArrowheads="1"/>
          </p:cNvSpPr>
          <p:nvPr/>
        </p:nvSpPr>
        <p:spPr bwMode="auto">
          <a:xfrm>
            <a:off x="730250" y="3338513"/>
            <a:ext cx="1058863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fr-FR" sz="1000"/>
              <a:t>IRM Ctriticality assess.</a:t>
            </a:r>
          </a:p>
        </p:txBody>
      </p:sp>
      <p:sp>
        <p:nvSpPr>
          <p:cNvPr id="127" name="Text Box 65"/>
          <p:cNvSpPr txBox="1">
            <a:spLocks noChangeArrowheads="1"/>
          </p:cNvSpPr>
          <p:nvPr/>
        </p:nvSpPr>
        <p:spPr bwMode="auto">
          <a:xfrm>
            <a:off x="3054350" y="4267200"/>
            <a:ext cx="808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000"/>
              <a:t>Tests plan</a:t>
            </a:r>
          </a:p>
        </p:txBody>
      </p:sp>
      <p:sp>
        <p:nvSpPr>
          <p:cNvPr id="128" name="Line 103"/>
          <p:cNvSpPr>
            <a:spLocks noChangeShapeType="1"/>
          </p:cNvSpPr>
          <p:nvPr/>
        </p:nvSpPr>
        <p:spPr bwMode="auto">
          <a:xfrm flipH="1">
            <a:off x="3836988" y="1308100"/>
            <a:ext cx="11112" cy="51943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29" name="Text Box 67"/>
          <p:cNvSpPr txBox="1">
            <a:spLocks noChangeArrowheads="1"/>
          </p:cNvSpPr>
          <p:nvPr/>
        </p:nvSpPr>
        <p:spPr bwMode="auto">
          <a:xfrm>
            <a:off x="4808538" y="4689475"/>
            <a:ext cx="8969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000"/>
              <a:t>Install doc</a:t>
            </a:r>
          </a:p>
        </p:txBody>
      </p:sp>
      <p:sp>
        <p:nvSpPr>
          <p:cNvPr id="131" name="Line 103"/>
          <p:cNvSpPr>
            <a:spLocks noChangeShapeType="1"/>
          </p:cNvSpPr>
          <p:nvPr/>
        </p:nvSpPr>
        <p:spPr bwMode="auto">
          <a:xfrm flipH="1">
            <a:off x="7915275" y="1339850"/>
            <a:ext cx="11113" cy="51943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32" name="AutoShape 34"/>
          <p:cNvSpPr>
            <a:spLocks noChangeArrowheads="1"/>
          </p:cNvSpPr>
          <p:nvPr/>
        </p:nvSpPr>
        <p:spPr bwMode="auto">
          <a:xfrm>
            <a:off x="777875" y="1954213"/>
            <a:ext cx="1112838" cy="641350"/>
          </a:xfrm>
          <a:prstGeom prst="homePlate">
            <a:avLst>
              <a:gd name="adj" fmla="val 12676"/>
            </a:avLst>
          </a:prstGeom>
          <a:solidFill>
            <a:srgbClr val="FFCC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8697" tIns="44348" rIns="88697" bIns="44348" anchor="ctr"/>
          <a:lstStyle/>
          <a:p>
            <a:pPr algn="ctr">
              <a:spcBef>
                <a:spcPct val="50000"/>
              </a:spcBef>
            </a:pPr>
            <a:r>
              <a:rPr lang="en-US" sz="800" b="1" dirty="0">
                <a:solidFill>
                  <a:srgbClr val="233A8D"/>
                </a:solidFill>
              </a:rPr>
              <a:t/>
            </a:r>
            <a:br>
              <a:rPr lang="en-US" sz="800" b="1" dirty="0">
                <a:solidFill>
                  <a:srgbClr val="233A8D"/>
                </a:solidFill>
              </a:rPr>
            </a:br>
            <a:r>
              <a:rPr lang="en-US" sz="800" b="1" dirty="0">
                <a:solidFill>
                  <a:srgbClr val="233A8D"/>
                </a:solidFill>
              </a:rPr>
              <a:t>Feasibility </a:t>
            </a:r>
            <a:br>
              <a:rPr lang="en-US" sz="800" b="1" dirty="0">
                <a:solidFill>
                  <a:srgbClr val="233A8D"/>
                </a:solidFill>
              </a:rPr>
            </a:br>
            <a:r>
              <a:rPr lang="en-US" sz="800" b="1" dirty="0">
                <a:solidFill>
                  <a:srgbClr val="233A8D"/>
                </a:solidFill>
              </a:rPr>
              <a:t>study</a:t>
            </a:r>
          </a:p>
          <a:p>
            <a:pPr algn="ctr">
              <a:spcBef>
                <a:spcPct val="50000"/>
              </a:spcBef>
            </a:pPr>
            <a:endParaRPr lang="en-GB" sz="800" b="1" dirty="0">
              <a:solidFill>
                <a:srgbClr val="233A8D"/>
              </a:solidFill>
            </a:endParaRPr>
          </a:p>
        </p:txBody>
      </p:sp>
      <p:sp>
        <p:nvSpPr>
          <p:cNvPr id="133" name="AutoShape 36"/>
          <p:cNvSpPr>
            <a:spLocks noChangeArrowheads="1"/>
          </p:cNvSpPr>
          <p:nvPr/>
        </p:nvSpPr>
        <p:spPr bwMode="auto">
          <a:xfrm>
            <a:off x="4432300" y="1957388"/>
            <a:ext cx="1336675" cy="638175"/>
          </a:xfrm>
          <a:prstGeom prst="chevron">
            <a:avLst>
              <a:gd name="adj" fmla="val 20586"/>
            </a:avLst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8697" tIns="44348" rIns="88697" bIns="44348" anchor="ctr"/>
          <a:lstStyle/>
          <a:p>
            <a:pPr algn="ctr">
              <a:spcBef>
                <a:spcPct val="50000"/>
              </a:spcBef>
            </a:pPr>
            <a:r>
              <a:rPr lang="en-GB" sz="800" b="1">
                <a:solidFill>
                  <a:srgbClr val="233A8D"/>
                </a:solidFill>
              </a:rPr>
              <a:t>             Build</a:t>
            </a:r>
          </a:p>
        </p:txBody>
      </p:sp>
      <p:sp>
        <p:nvSpPr>
          <p:cNvPr id="134" name="AutoShape 38"/>
          <p:cNvSpPr>
            <a:spLocks noChangeArrowheads="1"/>
          </p:cNvSpPr>
          <p:nvPr/>
        </p:nvSpPr>
        <p:spPr bwMode="auto">
          <a:xfrm>
            <a:off x="5637213" y="1957388"/>
            <a:ext cx="1036637" cy="638175"/>
          </a:xfrm>
          <a:prstGeom prst="chevron">
            <a:avLst>
              <a:gd name="adj" fmla="val 19064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8697" tIns="44348" rIns="88697" bIns="44348" anchor="ctr"/>
          <a:lstStyle/>
          <a:p>
            <a:pPr algn="ctr">
              <a:spcBef>
                <a:spcPct val="50000"/>
              </a:spcBef>
            </a:pPr>
            <a:r>
              <a:rPr lang="en-GB" sz="800" b="1">
                <a:solidFill>
                  <a:srgbClr val="233A8D"/>
                </a:solidFill>
              </a:rPr>
              <a:t>System &amp;</a:t>
            </a:r>
            <a:br>
              <a:rPr lang="en-GB" sz="800" b="1">
                <a:solidFill>
                  <a:srgbClr val="233A8D"/>
                </a:solidFill>
              </a:rPr>
            </a:br>
            <a:r>
              <a:rPr lang="en-GB" sz="800" b="1">
                <a:solidFill>
                  <a:srgbClr val="233A8D"/>
                </a:solidFill>
              </a:rPr>
              <a:t> Integration</a:t>
            </a:r>
            <a:br>
              <a:rPr lang="en-GB" sz="800" b="1">
                <a:solidFill>
                  <a:srgbClr val="233A8D"/>
                </a:solidFill>
              </a:rPr>
            </a:br>
            <a:r>
              <a:rPr lang="en-GB" sz="800" b="1">
                <a:solidFill>
                  <a:srgbClr val="233A8D"/>
                </a:solidFill>
              </a:rPr>
              <a:t> Test</a:t>
            </a:r>
          </a:p>
        </p:txBody>
      </p:sp>
      <p:sp>
        <p:nvSpPr>
          <p:cNvPr id="135" name="AutoShape 39"/>
          <p:cNvSpPr>
            <a:spLocks noChangeArrowheads="1"/>
          </p:cNvSpPr>
          <p:nvPr/>
        </p:nvSpPr>
        <p:spPr bwMode="auto">
          <a:xfrm>
            <a:off x="6503988" y="1957388"/>
            <a:ext cx="892175" cy="638175"/>
          </a:xfrm>
          <a:prstGeom prst="chevron">
            <a:avLst>
              <a:gd name="adj" fmla="val 1640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62000" tIns="44348" rIns="54000" bIns="44348" anchor="ctr"/>
          <a:lstStyle/>
          <a:p>
            <a:pPr algn="ctr">
              <a:spcBef>
                <a:spcPct val="50000"/>
              </a:spcBef>
            </a:pPr>
            <a:r>
              <a:rPr lang="en-GB" sz="800" b="1">
                <a:solidFill>
                  <a:srgbClr val="233A8D"/>
                </a:solidFill>
              </a:rPr>
              <a:t>User Acceptance</a:t>
            </a:r>
            <a:br>
              <a:rPr lang="en-GB" sz="800" b="1">
                <a:solidFill>
                  <a:srgbClr val="233A8D"/>
                </a:solidFill>
              </a:rPr>
            </a:br>
            <a:r>
              <a:rPr lang="en-GB" sz="800" b="1">
                <a:solidFill>
                  <a:srgbClr val="233A8D"/>
                </a:solidFill>
              </a:rPr>
              <a:t>Test</a:t>
            </a:r>
          </a:p>
        </p:txBody>
      </p:sp>
      <p:sp>
        <p:nvSpPr>
          <p:cNvPr id="136" name="AutoShape 40"/>
          <p:cNvSpPr>
            <a:spLocks noChangeArrowheads="1"/>
          </p:cNvSpPr>
          <p:nvPr/>
        </p:nvSpPr>
        <p:spPr bwMode="auto">
          <a:xfrm>
            <a:off x="7294563" y="1957388"/>
            <a:ext cx="722312" cy="638175"/>
          </a:xfrm>
          <a:prstGeom prst="chevron">
            <a:avLst>
              <a:gd name="adj" fmla="val 16171"/>
            </a:avLst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36000" tIns="44348" rIns="36000" bIns="44348" anchor="ctr"/>
          <a:lstStyle/>
          <a:p>
            <a:pPr algn="ctr">
              <a:spcBef>
                <a:spcPct val="50000"/>
              </a:spcBef>
            </a:pPr>
            <a:r>
              <a:rPr lang="en-GB" sz="800" b="1">
                <a:solidFill>
                  <a:srgbClr val="233A8D"/>
                </a:solidFill>
              </a:rPr>
              <a:t>Prod</a:t>
            </a:r>
            <a:br>
              <a:rPr lang="en-GB" sz="800" b="1">
                <a:solidFill>
                  <a:srgbClr val="233A8D"/>
                </a:solidFill>
              </a:rPr>
            </a:br>
            <a:r>
              <a:rPr lang="en-GB" sz="800" b="1">
                <a:solidFill>
                  <a:srgbClr val="233A8D"/>
                </a:solidFill>
              </a:rPr>
              <a:t>set-up</a:t>
            </a:r>
          </a:p>
        </p:txBody>
      </p:sp>
      <p:sp>
        <p:nvSpPr>
          <p:cNvPr id="137" name="AutoShape 155"/>
          <p:cNvSpPr>
            <a:spLocks noChangeArrowheads="1"/>
          </p:cNvSpPr>
          <p:nvPr/>
        </p:nvSpPr>
        <p:spPr bwMode="auto">
          <a:xfrm>
            <a:off x="7910513" y="1957388"/>
            <a:ext cx="781050" cy="638175"/>
          </a:xfrm>
          <a:prstGeom prst="chevron">
            <a:avLst>
              <a:gd name="adj" fmla="val 14364"/>
            </a:avLst>
          </a:prstGeom>
          <a:solidFill>
            <a:srgbClr val="FF9966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6000" tIns="44348" rIns="36000" bIns="44348" anchor="ctr"/>
          <a:lstStyle/>
          <a:p>
            <a:pPr algn="ctr">
              <a:spcBef>
                <a:spcPct val="50000"/>
              </a:spcBef>
            </a:pPr>
            <a:r>
              <a:rPr lang="en-GB" sz="800" b="1">
                <a:solidFill>
                  <a:srgbClr val="233A8D"/>
                </a:solidFill>
              </a:rPr>
              <a:t> Warranty</a:t>
            </a:r>
          </a:p>
        </p:txBody>
      </p:sp>
      <p:sp>
        <p:nvSpPr>
          <p:cNvPr id="138" name="AutoShape 154"/>
          <p:cNvSpPr>
            <a:spLocks noChangeArrowheads="1"/>
          </p:cNvSpPr>
          <p:nvPr/>
        </p:nvSpPr>
        <p:spPr bwMode="auto">
          <a:xfrm>
            <a:off x="3743325" y="1957388"/>
            <a:ext cx="1157288" cy="638175"/>
          </a:xfrm>
          <a:prstGeom prst="chevron">
            <a:avLst>
              <a:gd name="adj" fmla="val 16027"/>
            </a:avLst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8697" tIns="44348" rIns="88697" bIns="44348" anchor="ctr"/>
          <a:lstStyle/>
          <a:p>
            <a:pPr algn="ctr">
              <a:spcBef>
                <a:spcPct val="50000"/>
              </a:spcBef>
            </a:pPr>
            <a:r>
              <a:rPr lang="en-GB" sz="800" b="1">
                <a:solidFill>
                  <a:srgbClr val="233A8D"/>
                </a:solidFill>
              </a:rPr>
              <a:t>    Design</a:t>
            </a:r>
          </a:p>
        </p:txBody>
      </p:sp>
      <p:sp>
        <p:nvSpPr>
          <p:cNvPr id="139" name="AutoShape 155"/>
          <p:cNvSpPr>
            <a:spLocks noChangeArrowheads="1"/>
          </p:cNvSpPr>
          <p:nvPr/>
        </p:nvSpPr>
        <p:spPr bwMode="auto">
          <a:xfrm>
            <a:off x="8605838" y="1955800"/>
            <a:ext cx="538162" cy="638175"/>
          </a:xfrm>
          <a:prstGeom prst="chevron">
            <a:avLst>
              <a:gd name="adj" fmla="val 11736"/>
            </a:avLst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88697" tIns="44348" rIns="88697" bIns="44348" anchor="ctr"/>
          <a:lstStyle/>
          <a:p>
            <a:pPr algn="ctr">
              <a:spcBef>
                <a:spcPct val="50000"/>
              </a:spcBef>
            </a:pPr>
            <a:r>
              <a:rPr lang="en-GB" sz="800" b="1">
                <a:solidFill>
                  <a:srgbClr val="233A8D"/>
                </a:solidFill>
              </a:rPr>
              <a:t>BAU</a:t>
            </a:r>
          </a:p>
        </p:txBody>
      </p:sp>
      <p:sp>
        <p:nvSpPr>
          <p:cNvPr id="140" name="AutoShape 154"/>
          <p:cNvSpPr>
            <a:spLocks noChangeArrowheads="1"/>
          </p:cNvSpPr>
          <p:nvPr/>
        </p:nvSpPr>
        <p:spPr bwMode="auto">
          <a:xfrm>
            <a:off x="1797050" y="1954213"/>
            <a:ext cx="1336675" cy="641350"/>
          </a:xfrm>
          <a:prstGeom prst="chevron">
            <a:avLst>
              <a:gd name="adj" fmla="val 13547"/>
            </a:avLst>
          </a:prstGeom>
          <a:solidFill>
            <a:srgbClr val="FFCC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8697" tIns="44348" rIns="88697" bIns="44348" anchor="ctr"/>
          <a:lstStyle/>
          <a:p>
            <a:pPr algn="ctr">
              <a:spcBef>
                <a:spcPct val="50000"/>
              </a:spcBef>
            </a:pPr>
            <a:r>
              <a:rPr lang="en-US" sz="800" b="1" dirty="0">
                <a:solidFill>
                  <a:srgbClr val="233A8D"/>
                </a:solidFill>
              </a:rPr>
              <a:t>Business </a:t>
            </a:r>
            <a:br>
              <a:rPr lang="en-US" sz="800" b="1" dirty="0">
                <a:solidFill>
                  <a:srgbClr val="233A8D"/>
                </a:solidFill>
              </a:rPr>
            </a:br>
            <a:r>
              <a:rPr lang="en-US" sz="800" b="1" dirty="0">
                <a:solidFill>
                  <a:srgbClr val="233A8D"/>
                </a:solidFill>
              </a:rPr>
              <a:t>Requirement </a:t>
            </a:r>
            <a:br>
              <a:rPr lang="en-US" sz="800" b="1" dirty="0">
                <a:solidFill>
                  <a:srgbClr val="233A8D"/>
                </a:solidFill>
              </a:rPr>
            </a:br>
            <a:r>
              <a:rPr lang="en-US" sz="800" b="1" dirty="0">
                <a:solidFill>
                  <a:srgbClr val="233A8D"/>
                </a:solidFill>
              </a:rPr>
              <a:t>Analysis</a:t>
            </a:r>
            <a:endParaRPr lang="en-GB" sz="800" b="1" dirty="0">
              <a:solidFill>
                <a:srgbClr val="233A8D"/>
              </a:solidFill>
            </a:endParaRPr>
          </a:p>
        </p:txBody>
      </p:sp>
      <p:sp>
        <p:nvSpPr>
          <p:cNvPr id="145" name="AutoShape 83"/>
          <p:cNvSpPr>
            <a:spLocks noChangeArrowheads="1"/>
          </p:cNvSpPr>
          <p:nvPr/>
        </p:nvSpPr>
        <p:spPr bwMode="auto">
          <a:xfrm>
            <a:off x="1651000" y="1574800"/>
            <a:ext cx="304800" cy="336550"/>
          </a:xfrm>
          <a:prstGeom prst="flowChartOffpageConnector">
            <a:avLst/>
          </a:prstGeom>
          <a:solidFill>
            <a:srgbClr val="CC6600"/>
          </a:solidFill>
          <a:ln w="19050" cap="rnd">
            <a:solidFill>
              <a:srgbClr val="CC6600"/>
            </a:solidFill>
            <a:miter lim="800000"/>
            <a:headEnd/>
            <a:tailEnd/>
          </a:ln>
          <a:effectLst>
            <a:prstShdw prst="shdw18" dist="17961" dir="13500000">
              <a:srgbClr val="CC6600">
                <a:gamma/>
                <a:shade val="60000"/>
                <a:invGamma/>
              </a:srgbClr>
            </a:prstShdw>
          </a:effectLst>
        </p:spPr>
        <p:txBody>
          <a:bodyPr wrap="none" lIns="90000" tIns="46800" rIns="90000" bIns="46800" anchor="ctr"/>
          <a:lstStyle/>
          <a:p>
            <a:pPr algn="ctr" eaLnBrk="0" hangingPunct="0"/>
            <a:r>
              <a:rPr lang="en-US" sz="1600" b="1"/>
              <a:t>G1</a:t>
            </a:r>
          </a:p>
        </p:txBody>
      </p:sp>
      <p:sp>
        <p:nvSpPr>
          <p:cNvPr id="146" name="AutoShape 84"/>
          <p:cNvSpPr>
            <a:spLocks noChangeArrowheads="1"/>
          </p:cNvSpPr>
          <p:nvPr/>
        </p:nvSpPr>
        <p:spPr bwMode="auto">
          <a:xfrm>
            <a:off x="4643438" y="1571625"/>
            <a:ext cx="306387" cy="336550"/>
          </a:xfrm>
          <a:prstGeom prst="flowChartOffpageConnector">
            <a:avLst/>
          </a:prstGeom>
          <a:solidFill>
            <a:srgbClr val="CC6600"/>
          </a:solidFill>
          <a:ln w="19050" cap="rnd">
            <a:solidFill>
              <a:srgbClr val="CC6600"/>
            </a:solidFill>
            <a:miter lim="800000"/>
            <a:headEnd/>
            <a:tailEnd/>
          </a:ln>
          <a:effectLst>
            <a:prstShdw prst="shdw18" dist="17961" dir="13500000">
              <a:srgbClr val="CC6600">
                <a:gamma/>
                <a:shade val="60000"/>
                <a:invGamma/>
              </a:srgbClr>
            </a:prstShdw>
          </a:effectLst>
        </p:spPr>
        <p:txBody>
          <a:bodyPr wrap="none" lIns="90000" tIns="46800" rIns="90000" bIns="46800" anchor="ctr"/>
          <a:lstStyle/>
          <a:p>
            <a:pPr algn="ctr" eaLnBrk="0" hangingPunct="0"/>
            <a:r>
              <a:rPr lang="en-US" sz="1600" b="1"/>
              <a:t>G3</a:t>
            </a:r>
          </a:p>
        </p:txBody>
      </p:sp>
      <p:sp>
        <p:nvSpPr>
          <p:cNvPr id="147" name="AutoShape 85"/>
          <p:cNvSpPr>
            <a:spLocks noChangeArrowheads="1"/>
          </p:cNvSpPr>
          <p:nvPr/>
        </p:nvSpPr>
        <p:spPr bwMode="auto">
          <a:xfrm>
            <a:off x="7613650" y="1574800"/>
            <a:ext cx="306388" cy="336550"/>
          </a:xfrm>
          <a:prstGeom prst="flowChartOffpageConnector">
            <a:avLst/>
          </a:prstGeom>
          <a:solidFill>
            <a:srgbClr val="CC6600"/>
          </a:solidFill>
          <a:ln w="19050" cap="rnd">
            <a:solidFill>
              <a:srgbClr val="CC6600"/>
            </a:solidFill>
            <a:miter lim="800000"/>
            <a:headEnd/>
            <a:tailEnd/>
          </a:ln>
          <a:effectLst>
            <a:prstShdw prst="shdw18" dist="17961" dir="13500000">
              <a:srgbClr val="CC6600">
                <a:gamma/>
                <a:shade val="60000"/>
                <a:invGamma/>
              </a:srgbClr>
            </a:prstShdw>
          </a:effectLst>
        </p:spPr>
        <p:txBody>
          <a:bodyPr wrap="none" lIns="90000" tIns="46800" rIns="90000" bIns="46800" anchor="ctr"/>
          <a:lstStyle/>
          <a:p>
            <a:pPr algn="ctr" eaLnBrk="0" hangingPunct="0"/>
            <a:r>
              <a:rPr lang="en-US" sz="1600" b="1"/>
              <a:t>G4</a:t>
            </a:r>
          </a:p>
        </p:txBody>
      </p:sp>
      <p:sp>
        <p:nvSpPr>
          <p:cNvPr id="148" name="AutoShape 86"/>
          <p:cNvSpPr>
            <a:spLocks noChangeArrowheads="1"/>
          </p:cNvSpPr>
          <p:nvPr/>
        </p:nvSpPr>
        <p:spPr bwMode="auto">
          <a:xfrm>
            <a:off x="8564563" y="1574800"/>
            <a:ext cx="306387" cy="336550"/>
          </a:xfrm>
          <a:prstGeom prst="flowChartOffpageConnector">
            <a:avLst/>
          </a:prstGeom>
          <a:solidFill>
            <a:srgbClr val="CC6600"/>
          </a:solidFill>
          <a:ln w="19050" cap="rnd" algn="ctr">
            <a:solidFill>
              <a:srgbClr val="CC6600"/>
            </a:solidFill>
            <a:miter lim="800000"/>
            <a:headEnd/>
            <a:tailEnd/>
          </a:ln>
          <a:effectLst>
            <a:prstShdw prst="shdw18" dist="17961" dir="13500000">
              <a:srgbClr val="CC6600">
                <a:gamma/>
                <a:shade val="60000"/>
                <a:invGamma/>
              </a:srgbClr>
            </a:prstShdw>
          </a:effectLst>
        </p:spPr>
        <p:txBody>
          <a:bodyPr wrap="none" lIns="90000" tIns="46800" rIns="90000" bIns="46800" anchor="ctr"/>
          <a:lstStyle/>
          <a:p>
            <a:pPr algn="ctr" eaLnBrk="0" hangingPunct="0"/>
            <a:r>
              <a:rPr lang="en-US" sz="1600" b="1"/>
              <a:t>G5</a:t>
            </a:r>
          </a:p>
        </p:txBody>
      </p:sp>
      <p:sp>
        <p:nvSpPr>
          <p:cNvPr id="149" name="AutoShape 87"/>
          <p:cNvSpPr>
            <a:spLocks noChangeArrowheads="1"/>
          </p:cNvSpPr>
          <p:nvPr/>
        </p:nvSpPr>
        <p:spPr bwMode="auto">
          <a:xfrm>
            <a:off x="2879725" y="1574800"/>
            <a:ext cx="306388" cy="336550"/>
          </a:xfrm>
          <a:prstGeom prst="flowChartOffpageConnector">
            <a:avLst/>
          </a:prstGeom>
          <a:solidFill>
            <a:srgbClr val="CC6600"/>
          </a:solidFill>
          <a:ln w="19050" cap="rnd">
            <a:solidFill>
              <a:srgbClr val="CC6600"/>
            </a:solidFill>
            <a:miter lim="800000"/>
            <a:headEnd/>
            <a:tailEnd/>
          </a:ln>
          <a:effectLst>
            <a:prstShdw prst="shdw18" dist="17961" dir="13500000">
              <a:srgbClr val="CC6600">
                <a:gamma/>
                <a:shade val="60000"/>
                <a:invGamma/>
              </a:srgbClr>
            </a:prstShdw>
          </a:effectLst>
        </p:spPr>
        <p:txBody>
          <a:bodyPr wrap="none" lIns="90000" tIns="46800" rIns="90000" bIns="46800" anchor="ctr"/>
          <a:lstStyle/>
          <a:p>
            <a:pPr algn="ctr" eaLnBrk="0" hangingPunct="0"/>
            <a:r>
              <a:rPr lang="en-US" sz="1600" b="1"/>
              <a:t>G2</a:t>
            </a:r>
          </a:p>
        </p:txBody>
      </p:sp>
      <p:grpSp>
        <p:nvGrpSpPr>
          <p:cNvPr id="150" name="Group 88"/>
          <p:cNvGrpSpPr>
            <a:grpSpLocks/>
          </p:cNvGrpSpPr>
          <p:nvPr/>
        </p:nvGrpSpPr>
        <p:grpSpPr bwMode="auto">
          <a:xfrm>
            <a:off x="677863" y="2587625"/>
            <a:ext cx="8174037" cy="185738"/>
            <a:chOff x="427" y="1630"/>
            <a:chExt cx="5149" cy="117"/>
          </a:xfrm>
        </p:grpSpPr>
        <p:sp>
          <p:nvSpPr>
            <p:cNvPr id="151" name="Freeform 104"/>
            <p:cNvSpPr>
              <a:spLocks/>
            </p:cNvSpPr>
            <p:nvPr/>
          </p:nvSpPr>
          <p:spPr bwMode="auto">
            <a:xfrm>
              <a:off x="1074" y="1630"/>
              <a:ext cx="112" cy="116"/>
            </a:xfrm>
            <a:custGeom>
              <a:avLst/>
              <a:gdLst>
                <a:gd name="T0" fmla="*/ 136088031 w 103"/>
                <a:gd name="T1" fmla="*/ 0 h 93"/>
                <a:gd name="T2" fmla="*/ 0 w 103"/>
                <a:gd name="T3" fmla="*/ 229361340 h 93"/>
                <a:gd name="T4" fmla="*/ 259574529 w 103"/>
                <a:gd name="T5" fmla="*/ 229361340 h 93"/>
                <a:gd name="T6" fmla="*/ 136088031 w 103"/>
                <a:gd name="T7" fmla="*/ 0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"/>
                <a:gd name="T13" fmla="*/ 0 h 93"/>
                <a:gd name="T14" fmla="*/ 103 w 10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" h="93">
                  <a:moveTo>
                    <a:pt x="54" y="0"/>
                  </a:moveTo>
                  <a:lnTo>
                    <a:pt x="0" y="93"/>
                  </a:lnTo>
                  <a:lnTo>
                    <a:pt x="103" y="93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505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sz="2000">
                <a:solidFill>
                  <a:schemeClr val="bg2"/>
                </a:solidFill>
              </a:endParaRPr>
            </a:p>
          </p:txBody>
        </p:sp>
        <p:sp>
          <p:nvSpPr>
            <p:cNvPr id="152" name="Freeform 107"/>
            <p:cNvSpPr>
              <a:spLocks/>
            </p:cNvSpPr>
            <p:nvPr/>
          </p:nvSpPr>
          <p:spPr bwMode="auto">
            <a:xfrm>
              <a:off x="1858" y="1630"/>
              <a:ext cx="113" cy="116"/>
            </a:xfrm>
            <a:custGeom>
              <a:avLst/>
              <a:gdLst>
                <a:gd name="T0" fmla="*/ 136088031 w 103"/>
                <a:gd name="T1" fmla="*/ 0 h 93"/>
                <a:gd name="T2" fmla="*/ 0 w 103"/>
                <a:gd name="T3" fmla="*/ 229361340 h 93"/>
                <a:gd name="T4" fmla="*/ 259574529 w 103"/>
                <a:gd name="T5" fmla="*/ 229361340 h 93"/>
                <a:gd name="T6" fmla="*/ 136088031 w 103"/>
                <a:gd name="T7" fmla="*/ 0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"/>
                <a:gd name="T13" fmla="*/ 0 h 93"/>
                <a:gd name="T14" fmla="*/ 103 w 10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" h="93">
                  <a:moveTo>
                    <a:pt x="54" y="0"/>
                  </a:moveTo>
                  <a:lnTo>
                    <a:pt x="0" y="93"/>
                  </a:lnTo>
                  <a:lnTo>
                    <a:pt x="103" y="93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505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sz="2000">
                <a:solidFill>
                  <a:schemeClr val="bg2"/>
                </a:solidFill>
              </a:endParaRPr>
            </a:p>
          </p:txBody>
        </p:sp>
        <p:sp>
          <p:nvSpPr>
            <p:cNvPr id="153" name="Freeform 110"/>
            <p:cNvSpPr>
              <a:spLocks/>
            </p:cNvSpPr>
            <p:nvPr/>
          </p:nvSpPr>
          <p:spPr bwMode="auto">
            <a:xfrm>
              <a:off x="427" y="1630"/>
              <a:ext cx="113" cy="116"/>
            </a:xfrm>
            <a:custGeom>
              <a:avLst/>
              <a:gdLst>
                <a:gd name="T0" fmla="*/ 136088863 w 103"/>
                <a:gd name="T1" fmla="*/ 0 h 93"/>
                <a:gd name="T2" fmla="*/ 0 w 103"/>
                <a:gd name="T3" fmla="*/ 229361340 h 93"/>
                <a:gd name="T4" fmla="*/ 259576116 w 103"/>
                <a:gd name="T5" fmla="*/ 229361340 h 93"/>
                <a:gd name="T6" fmla="*/ 136088863 w 103"/>
                <a:gd name="T7" fmla="*/ 0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"/>
                <a:gd name="T13" fmla="*/ 0 h 93"/>
                <a:gd name="T14" fmla="*/ 103 w 10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" h="93">
                  <a:moveTo>
                    <a:pt x="54" y="0"/>
                  </a:moveTo>
                  <a:lnTo>
                    <a:pt x="0" y="93"/>
                  </a:lnTo>
                  <a:lnTo>
                    <a:pt x="103" y="93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sz="1200">
                <a:solidFill>
                  <a:schemeClr val="bg2"/>
                </a:solidFill>
              </a:endParaRPr>
            </a:p>
          </p:txBody>
        </p:sp>
        <p:sp>
          <p:nvSpPr>
            <p:cNvPr id="154" name="Freeform 113"/>
            <p:cNvSpPr>
              <a:spLocks/>
            </p:cNvSpPr>
            <p:nvPr/>
          </p:nvSpPr>
          <p:spPr bwMode="auto">
            <a:xfrm>
              <a:off x="3497" y="1630"/>
              <a:ext cx="112" cy="116"/>
            </a:xfrm>
            <a:custGeom>
              <a:avLst/>
              <a:gdLst>
                <a:gd name="T0" fmla="*/ 136088863 w 103"/>
                <a:gd name="T1" fmla="*/ 0 h 93"/>
                <a:gd name="T2" fmla="*/ 0 w 103"/>
                <a:gd name="T3" fmla="*/ 229361340 h 93"/>
                <a:gd name="T4" fmla="*/ 259576116 w 103"/>
                <a:gd name="T5" fmla="*/ 229361340 h 93"/>
                <a:gd name="T6" fmla="*/ 136088863 w 103"/>
                <a:gd name="T7" fmla="*/ 0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"/>
                <a:gd name="T13" fmla="*/ 0 h 93"/>
                <a:gd name="T14" fmla="*/ 103 w 10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" h="93">
                  <a:moveTo>
                    <a:pt x="54" y="0"/>
                  </a:moveTo>
                  <a:lnTo>
                    <a:pt x="0" y="93"/>
                  </a:lnTo>
                  <a:lnTo>
                    <a:pt x="103" y="93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sz="2000">
                <a:solidFill>
                  <a:schemeClr val="bg2"/>
                </a:solidFill>
              </a:endParaRPr>
            </a:p>
          </p:txBody>
        </p:sp>
        <p:sp>
          <p:nvSpPr>
            <p:cNvPr id="155" name="Freeform 116"/>
            <p:cNvSpPr>
              <a:spLocks/>
            </p:cNvSpPr>
            <p:nvPr/>
          </p:nvSpPr>
          <p:spPr bwMode="auto">
            <a:xfrm>
              <a:off x="4541" y="1630"/>
              <a:ext cx="112" cy="116"/>
            </a:xfrm>
            <a:custGeom>
              <a:avLst/>
              <a:gdLst>
                <a:gd name="T0" fmla="*/ 136088031 w 103"/>
                <a:gd name="T1" fmla="*/ 0 h 93"/>
                <a:gd name="T2" fmla="*/ 0 w 103"/>
                <a:gd name="T3" fmla="*/ 229361340 h 93"/>
                <a:gd name="T4" fmla="*/ 259574529 w 103"/>
                <a:gd name="T5" fmla="*/ 229361340 h 93"/>
                <a:gd name="T6" fmla="*/ 136088031 w 103"/>
                <a:gd name="T7" fmla="*/ 0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"/>
                <a:gd name="T13" fmla="*/ 0 h 93"/>
                <a:gd name="T14" fmla="*/ 103 w 10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" h="93">
                  <a:moveTo>
                    <a:pt x="54" y="0"/>
                  </a:moveTo>
                  <a:lnTo>
                    <a:pt x="0" y="93"/>
                  </a:lnTo>
                  <a:lnTo>
                    <a:pt x="103" y="93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505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sz="2000">
                <a:solidFill>
                  <a:schemeClr val="bg2"/>
                </a:solidFill>
              </a:endParaRPr>
            </a:p>
          </p:txBody>
        </p:sp>
        <p:sp>
          <p:nvSpPr>
            <p:cNvPr id="156" name="Freeform 119"/>
            <p:cNvSpPr>
              <a:spLocks/>
            </p:cNvSpPr>
            <p:nvPr/>
          </p:nvSpPr>
          <p:spPr bwMode="auto">
            <a:xfrm>
              <a:off x="5464" y="1630"/>
              <a:ext cx="112" cy="116"/>
            </a:xfrm>
            <a:custGeom>
              <a:avLst/>
              <a:gdLst>
                <a:gd name="T0" fmla="*/ 136088031 w 103"/>
                <a:gd name="T1" fmla="*/ 0 h 93"/>
                <a:gd name="T2" fmla="*/ 0 w 103"/>
                <a:gd name="T3" fmla="*/ 229361340 h 93"/>
                <a:gd name="T4" fmla="*/ 259574529 w 103"/>
                <a:gd name="T5" fmla="*/ 229361340 h 93"/>
                <a:gd name="T6" fmla="*/ 136088031 w 103"/>
                <a:gd name="T7" fmla="*/ 0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"/>
                <a:gd name="T13" fmla="*/ 0 h 93"/>
                <a:gd name="T14" fmla="*/ 103 w 10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" h="93">
                  <a:moveTo>
                    <a:pt x="54" y="0"/>
                  </a:moveTo>
                  <a:lnTo>
                    <a:pt x="0" y="93"/>
                  </a:lnTo>
                  <a:lnTo>
                    <a:pt x="103" y="93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505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sz="2000">
                <a:solidFill>
                  <a:schemeClr val="bg2"/>
                </a:solidFill>
              </a:endParaRPr>
            </a:p>
          </p:txBody>
        </p:sp>
        <p:sp>
          <p:nvSpPr>
            <p:cNvPr id="157" name="Freeform 121"/>
            <p:cNvSpPr>
              <a:spLocks/>
            </p:cNvSpPr>
            <p:nvPr/>
          </p:nvSpPr>
          <p:spPr bwMode="auto">
            <a:xfrm>
              <a:off x="2966" y="1630"/>
              <a:ext cx="113" cy="116"/>
            </a:xfrm>
            <a:custGeom>
              <a:avLst/>
              <a:gdLst>
                <a:gd name="T0" fmla="*/ 136088031 w 103"/>
                <a:gd name="T1" fmla="*/ 0 h 93"/>
                <a:gd name="T2" fmla="*/ 0 w 103"/>
                <a:gd name="T3" fmla="*/ 229361340 h 93"/>
                <a:gd name="T4" fmla="*/ 259574529 w 103"/>
                <a:gd name="T5" fmla="*/ 229361340 h 93"/>
                <a:gd name="T6" fmla="*/ 136088031 w 103"/>
                <a:gd name="T7" fmla="*/ 0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"/>
                <a:gd name="T13" fmla="*/ 0 h 93"/>
                <a:gd name="T14" fmla="*/ 103 w 10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" h="93">
                  <a:moveTo>
                    <a:pt x="54" y="0"/>
                  </a:moveTo>
                  <a:lnTo>
                    <a:pt x="0" y="93"/>
                  </a:lnTo>
                  <a:lnTo>
                    <a:pt x="103" y="93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sz="2000">
                <a:solidFill>
                  <a:schemeClr val="bg2"/>
                </a:solidFill>
              </a:endParaRPr>
            </a:p>
          </p:txBody>
        </p:sp>
        <p:sp>
          <p:nvSpPr>
            <p:cNvPr id="158" name="Freeform 132"/>
            <p:cNvSpPr>
              <a:spLocks/>
            </p:cNvSpPr>
            <p:nvPr/>
          </p:nvSpPr>
          <p:spPr bwMode="auto">
            <a:xfrm>
              <a:off x="4032" y="1630"/>
              <a:ext cx="113" cy="116"/>
            </a:xfrm>
            <a:custGeom>
              <a:avLst/>
              <a:gdLst>
                <a:gd name="T0" fmla="*/ 136088031 w 103"/>
                <a:gd name="T1" fmla="*/ 0 h 93"/>
                <a:gd name="T2" fmla="*/ 0 w 103"/>
                <a:gd name="T3" fmla="*/ 229361340 h 93"/>
                <a:gd name="T4" fmla="*/ 259574529 w 103"/>
                <a:gd name="T5" fmla="*/ 229361340 h 93"/>
                <a:gd name="T6" fmla="*/ 136088031 w 103"/>
                <a:gd name="T7" fmla="*/ 0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"/>
                <a:gd name="T13" fmla="*/ 0 h 93"/>
                <a:gd name="T14" fmla="*/ 103 w 10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" h="93">
                  <a:moveTo>
                    <a:pt x="54" y="0"/>
                  </a:moveTo>
                  <a:lnTo>
                    <a:pt x="0" y="93"/>
                  </a:lnTo>
                  <a:lnTo>
                    <a:pt x="103" y="93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sz="2000">
                <a:solidFill>
                  <a:schemeClr val="bg2"/>
                </a:solidFill>
              </a:endParaRPr>
            </a:p>
          </p:txBody>
        </p:sp>
        <p:sp>
          <p:nvSpPr>
            <p:cNvPr id="159" name="Freeform 121"/>
            <p:cNvSpPr>
              <a:spLocks/>
            </p:cNvSpPr>
            <p:nvPr/>
          </p:nvSpPr>
          <p:spPr bwMode="auto">
            <a:xfrm>
              <a:off x="2359" y="1631"/>
              <a:ext cx="113" cy="116"/>
            </a:xfrm>
            <a:custGeom>
              <a:avLst/>
              <a:gdLst>
                <a:gd name="T0" fmla="*/ 136088031 w 103"/>
                <a:gd name="T1" fmla="*/ 0 h 93"/>
                <a:gd name="T2" fmla="*/ 0 w 103"/>
                <a:gd name="T3" fmla="*/ 229361340 h 93"/>
                <a:gd name="T4" fmla="*/ 259574529 w 103"/>
                <a:gd name="T5" fmla="*/ 229361340 h 93"/>
                <a:gd name="T6" fmla="*/ 136088031 w 103"/>
                <a:gd name="T7" fmla="*/ 0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"/>
                <a:gd name="T13" fmla="*/ 0 h 93"/>
                <a:gd name="T14" fmla="*/ 103 w 10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" h="93">
                  <a:moveTo>
                    <a:pt x="54" y="0"/>
                  </a:moveTo>
                  <a:lnTo>
                    <a:pt x="0" y="93"/>
                  </a:lnTo>
                  <a:lnTo>
                    <a:pt x="103" y="93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sz="2000">
                <a:solidFill>
                  <a:schemeClr val="bg2"/>
                </a:solidFill>
              </a:endParaRPr>
            </a:p>
          </p:txBody>
        </p:sp>
      </p:grpSp>
      <p:sp>
        <p:nvSpPr>
          <p:cNvPr id="160" name="AutoShape 35"/>
          <p:cNvSpPr>
            <a:spLocks noChangeArrowheads="1"/>
          </p:cNvSpPr>
          <p:nvPr/>
        </p:nvSpPr>
        <p:spPr bwMode="auto">
          <a:xfrm>
            <a:off x="3043238" y="1954213"/>
            <a:ext cx="887412" cy="641350"/>
          </a:xfrm>
          <a:prstGeom prst="chevron">
            <a:avLst>
              <a:gd name="adj" fmla="val 14605"/>
            </a:avLst>
          </a:prstGeom>
          <a:solidFill>
            <a:srgbClr val="FF9966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8697" tIns="44348" rIns="88697" bIns="44348" anchor="ctr"/>
          <a:lstStyle/>
          <a:p>
            <a:pPr algn="ctr">
              <a:spcBef>
                <a:spcPct val="50000"/>
              </a:spcBef>
            </a:pPr>
            <a:r>
              <a:rPr lang="en-GB" sz="800" b="1">
                <a:solidFill>
                  <a:srgbClr val="233A8D"/>
                </a:solidFill>
              </a:rPr>
              <a:t>Funct. </a:t>
            </a:r>
            <a:br>
              <a:rPr lang="en-GB" sz="800" b="1">
                <a:solidFill>
                  <a:srgbClr val="233A8D"/>
                </a:solidFill>
              </a:rPr>
            </a:br>
            <a:r>
              <a:rPr lang="en-GB" sz="800" b="1">
                <a:solidFill>
                  <a:srgbClr val="233A8D"/>
                </a:solidFill>
              </a:rPr>
              <a:t>&amp; Tech. </a:t>
            </a:r>
            <a:br>
              <a:rPr lang="en-GB" sz="800" b="1">
                <a:solidFill>
                  <a:srgbClr val="233A8D"/>
                </a:solidFill>
              </a:rPr>
            </a:br>
            <a:r>
              <a:rPr lang="en-GB" sz="800" b="1">
                <a:solidFill>
                  <a:srgbClr val="233A8D"/>
                </a:solidFill>
              </a:rPr>
              <a:t>Spec.</a:t>
            </a:r>
          </a:p>
        </p:txBody>
      </p:sp>
      <p:sp>
        <p:nvSpPr>
          <p:cNvPr id="162" name="AutoShape 43"/>
          <p:cNvSpPr>
            <a:spLocks noChangeArrowheads="1"/>
          </p:cNvSpPr>
          <p:nvPr/>
        </p:nvSpPr>
        <p:spPr bwMode="auto">
          <a:xfrm>
            <a:off x="776288" y="3187700"/>
            <a:ext cx="8251825" cy="161925"/>
          </a:xfrm>
          <a:prstGeom prst="homePlate">
            <a:avLst>
              <a:gd name="adj" fmla="val 206202"/>
            </a:avLst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3200" rIns="90000" bIns="43200" anchor="ctr"/>
          <a:lstStyle/>
          <a:p>
            <a:pPr algn="ctr">
              <a:spcBef>
                <a:spcPct val="50000"/>
              </a:spcBef>
            </a:pPr>
            <a:r>
              <a:rPr lang="en-GB" sz="900" b="1">
                <a:solidFill>
                  <a:srgbClr val="233A8D"/>
                </a:solidFill>
              </a:rPr>
              <a:t>Manage Project</a:t>
            </a:r>
          </a:p>
        </p:txBody>
      </p:sp>
      <p:sp>
        <p:nvSpPr>
          <p:cNvPr id="163" name="AutoShape 43"/>
          <p:cNvSpPr>
            <a:spLocks noChangeArrowheads="1"/>
          </p:cNvSpPr>
          <p:nvPr/>
        </p:nvSpPr>
        <p:spPr bwMode="auto">
          <a:xfrm>
            <a:off x="768350" y="2786063"/>
            <a:ext cx="8253413" cy="163512"/>
          </a:xfrm>
          <a:prstGeom prst="homePlate">
            <a:avLst>
              <a:gd name="adj" fmla="val 20424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8697" tIns="44348" rIns="88697" bIns="44348" anchor="ctr"/>
          <a:lstStyle/>
          <a:p>
            <a:pPr algn="ctr">
              <a:spcBef>
                <a:spcPct val="50000"/>
              </a:spcBef>
            </a:pPr>
            <a:r>
              <a:rPr lang="fr-FR" sz="900" b="1">
                <a:solidFill>
                  <a:srgbClr val="233A8D"/>
                </a:solidFill>
              </a:rPr>
              <a:t>Commercial Process</a:t>
            </a:r>
            <a:endParaRPr lang="en-GB" sz="900" b="1">
              <a:solidFill>
                <a:srgbClr val="233A8D"/>
              </a:solidFill>
            </a:endParaRPr>
          </a:p>
        </p:txBody>
      </p:sp>
      <p:sp>
        <p:nvSpPr>
          <p:cNvPr id="164" name="AutoShape 43"/>
          <p:cNvSpPr>
            <a:spLocks noChangeArrowheads="1"/>
          </p:cNvSpPr>
          <p:nvPr/>
        </p:nvSpPr>
        <p:spPr bwMode="auto">
          <a:xfrm>
            <a:off x="768350" y="6132513"/>
            <a:ext cx="8253413" cy="163512"/>
          </a:xfrm>
          <a:prstGeom prst="homePlate">
            <a:avLst>
              <a:gd name="adj" fmla="val 204240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8697" tIns="44348" rIns="88697" bIns="44348" anchor="ctr"/>
          <a:lstStyle/>
          <a:p>
            <a:pPr algn="ctr">
              <a:spcBef>
                <a:spcPct val="50000"/>
              </a:spcBef>
            </a:pPr>
            <a:r>
              <a:rPr lang="en-GB" sz="900" b="1">
                <a:solidFill>
                  <a:srgbClr val="233A8D"/>
                </a:solidFill>
              </a:rPr>
              <a:t>Manage Changes</a:t>
            </a:r>
          </a:p>
        </p:txBody>
      </p:sp>
      <p:sp>
        <p:nvSpPr>
          <p:cNvPr id="165" name="AutoShape 43"/>
          <p:cNvSpPr>
            <a:spLocks noChangeArrowheads="1"/>
          </p:cNvSpPr>
          <p:nvPr/>
        </p:nvSpPr>
        <p:spPr bwMode="auto">
          <a:xfrm>
            <a:off x="765175" y="4548188"/>
            <a:ext cx="8251825" cy="161925"/>
          </a:xfrm>
          <a:prstGeom prst="homePlate">
            <a:avLst>
              <a:gd name="adj" fmla="val 206202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3200" rIns="90000" bIns="43200" anchor="ctr"/>
          <a:lstStyle/>
          <a:p>
            <a:pPr algn="ctr">
              <a:spcBef>
                <a:spcPct val="50000"/>
              </a:spcBef>
            </a:pPr>
            <a:r>
              <a:rPr lang="en-GB" sz="900" b="1">
                <a:solidFill>
                  <a:srgbClr val="233A8D"/>
                </a:solidFill>
              </a:rPr>
              <a:t>Manage Suplier</a:t>
            </a:r>
          </a:p>
        </p:txBody>
      </p:sp>
      <p:sp>
        <p:nvSpPr>
          <p:cNvPr id="166" name="AutoShape 43"/>
          <p:cNvSpPr>
            <a:spLocks noChangeArrowheads="1"/>
          </p:cNvSpPr>
          <p:nvPr/>
        </p:nvSpPr>
        <p:spPr bwMode="auto">
          <a:xfrm>
            <a:off x="769938" y="5251450"/>
            <a:ext cx="8253412" cy="163513"/>
          </a:xfrm>
          <a:prstGeom prst="homePlate">
            <a:avLst>
              <a:gd name="adj" fmla="val 204239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8697" tIns="44348" rIns="88697" bIns="44348" anchor="ctr"/>
          <a:lstStyle/>
          <a:p>
            <a:pPr algn="ctr">
              <a:spcBef>
                <a:spcPct val="50000"/>
              </a:spcBef>
            </a:pPr>
            <a:r>
              <a:rPr lang="en-GB" sz="900" b="1">
                <a:solidFill>
                  <a:srgbClr val="233A8D"/>
                </a:solidFill>
              </a:rPr>
              <a:t>Manage Configuration &amp; Assurance Quality</a:t>
            </a:r>
          </a:p>
        </p:txBody>
      </p:sp>
      <p:sp>
        <p:nvSpPr>
          <p:cNvPr id="167" name="AutoShape 43"/>
          <p:cNvSpPr>
            <a:spLocks noChangeArrowheads="1"/>
          </p:cNvSpPr>
          <p:nvPr/>
        </p:nvSpPr>
        <p:spPr bwMode="auto">
          <a:xfrm>
            <a:off x="771525" y="5754688"/>
            <a:ext cx="8253413" cy="163512"/>
          </a:xfrm>
          <a:prstGeom prst="homePlate">
            <a:avLst>
              <a:gd name="adj" fmla="val 204240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8697" tIns="44348" rIns="88697" bIns="44348" anchor="ctr"/>
          <a:lstStyle/>
          <a:p>
            <a:pPr algn="ctr">
              <a:spcBef>
                <a:spcPct val="50000"/>
              </a:spcBef>
            </a:pPr>
            <a:r>
              <a:rPr lang="en-GB" sz="900" b="1">
                <a:solidFill>
                  <a:srgbClr val="233A8D"/>
                </a:solidFill>
              </a:rPr>
              <a:t>Manage SOX IT</a:t>
            </a:r>
          </a:p>
        </p:txBody>
      </p:sp>
      <p:sp>
        <p:nvSpPr>
          <p:cNvPr id="168" name="Text Box 106"/>
          <p:cNvSpPr txBox="1">
            <a:spLocks noChangeArrowheads="1"/>
          </p:cNvSpPr>
          <p:nvPr/>
        </p:nvSpPr>
        <p:spPr bwMode="auto">
          <a:xfrm>
            <a:off x="-47625" y="2046288"/>
            <a:ext cx="944563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100"/>
              <a:t>Engineering process</a:t>
            </a:r>
          </a:p>
        </p:txBody>
      </p:sp>
      <p:sp>
        <p:nvSpPr>
          <p:cNvPr id="169" name="168 Elipse"/>
          <p:cNvSpPr/>
          <p:nvPr/>
        </p:nvSpPr>
        <p:spPr bwMode="auto">
          <a:xfrm>
            <a:off x="1142976" y="4714884"/>
            <a:ext cx="642942" cy="214314"/>
          </a:xfrm>
          <a:prstGeom prst="ellipse">
            <a:avLst/>
          </a:prstGeom>
          <a:solidFill>
            <a:schemeClr val="tx2">
              <a:alpha val="20000"/>
            </a:scheme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4" charset="-128"/>
            </a:endParaRPr>
          </a:p>
        </p:txBody>
      </p:sp>
      <p:sp>
        <p:nvSpPr>
          <p:cNvPr id="170" name="169 Elipse"/>
          <p:cNvSpPr/>
          <p:nvPr/>
        </p:nvSpPr>
        <p:spPr bwMode="auto">
          <a:xfrm>
            <a:off x="1857356" y="4714884"/>
            <a:ext cx="1000132" cy="214314"/>
          </a:xfrm>
          <a:prstGeom prst="ellipse">
            <a:avLst/>
          </a:prstGeom>
          <a:solidFill>
            <a:schemeClr val="tx2">
              <a:alpha val="20000"/>
            </a:scheme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4" charset="-128"/>
            </a:endParaRPr>
          </a:p>
        </p:txBody>
      </p:sp>
      <p:sp>
        <p:nvSpPr>
          <p:cNvPr id="171" name="170 Elipse"/>
          <p:cNvSpPr/>
          <p:nvPr/>
        </p:nvSpPr>
        <p:spPr bwMode="auto">
          <a:xfrm>
            <a:off x="1785918" y="3643314"/>
            <a:ext cx="1000132" cy="357190"/>
          </a:xfrm>
          <a:prstGeom prst="ellipse">
            <a:avLst/>
          </a:prstGeom>
          <a:solidFill>
            <a:schemeClr val="tx2">
              <a:alpha val="20000"/>
            </a:scheme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4" charset="-128"/>
            </a:endParaRPr>
          </a:p>
        </p:txBody>
      </p:sp>
      <p:sp>
        <p:nvSpPr>
          <p:cNvPr id="172" name="171 Elipse"/>
          <p:cNvSpPr/>
          <p:nvPr/>
        </p:nvSpPr>
        <p:spPr bwMode="auto">
          <a:xfrm>
            <a:off x="1785918" y="3357562"/>
            <a:ext cx="642942" cy="214314"/>
          </a:xfrm>
          <a:prstGeom prst="ellipse">
            <a:avLst/>
          </a:prstGeom>
          <a:solidFill>
            <a:schemeClr val="tx2">
              <a:alpha val="20000"/>
            </a:scheme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4" charset="-128"/>
            </a:endParaRPr>
          </a:p>
        </p:txBody>
      </p:sp>
      <p:sp>
        <p:nvSpPr>
          <p:cNvPr id="173" name="172 Elipse"/>
          <p:cNvSpPr/>
          <p:nvPr/>
        </p:nvSpPr>
        <p:spPr bwMode="auto">
          <a:xfrm>
            <a:off x="3000364" y="4286256"/>
            <a:ext cx="1000132" cy="214314"/>
          </a:xfrm>
          <a:prstGeom prst="ellipse">
            <a:avLst/>
          </a:prstGeom>
          <a:solidFill>
            <a:schemeClr val="tx2">
              <a:alpha val="20000"/>
            </a:scheme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4" charset="-128"/>
            </a:endParaRPr>
          </a:p>
        </p:txBody>
      </p:sp>
      <p:sp>
        <p:nvSpPr>
          <p:cNvPr id="174" name="173 Elipse"/>
          <p:cNvSpPr/>
          <p:nvPr/>
        </p:nvSpPr>
        <p:spPr bwMode="auto">
          <a:xfrm>
            <a:off x="5572132" y="3929066"/>
            <a:ext cx="1000132" cy="3571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4" charset="-128"/>
            </a:endParaRPr>
          </a:p>
        </p:txBody>
      </p:sp>
      <p:sp>
        <p:nvSpPr>
          <p:cNvPr id="175" name="174 Elipse"/>
          <p:cNvSpPr/>
          <p:nvPr/>
        </p:nvSpPr>
        <p:spPr bwMode="auto">
          <a:xfrm>
            <a:off x="6429388" y="4214818"/>
            <a:ext cx="1000132" cy="357190"/>
          </a:xfrm>
          <a:prstGeom prst="ellipse">
            <a:avLst/>
          </a:prstGeom>
          <a:solidFill>
            <a:schemeClr val="tx2">
              <a:alpha val="20000"/>
            </a:scheme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4" charset="-128"/>
            </a:endParaRPr>
          </a:p>
        </p:txBody>
      </p:sp>
      <p:sp>
        <p:nvSpPr>
          <p:cNvPr id="176" name="175 Elipse"/>
          <p:cNvSpPr/>
          <p:nvPr/>
        </p:nvSpPr>
        <p:spPr bwMode="auto">
          <a:xfrm>
            <a:off x="2928926" y="3643314"/>
            <a:ext cx="1000132" cy="357190"/>
          </a:xfrm>
          <a:prstGeom prst="ellipse">
            <a:avLst/>
          </a:prstGeom>
          <a:solidFill>
            <a:schemeClr val="tx2">
              <a:alpha val="20000"/>
            </a:scheme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4" charset="-128"/>
            </a:endParaRPr>
          </a:p>
        </p:txBody>
      </p:sp>
      <p:sp>
        <p:nvSpPr>
          <p:cNvPr id="177" name="176 Elipse"/>
          <p:cNvSpPr/>
          <p:nvPr/>
        </p:nvSpPr>
        <p:spPr bwMode="auto">
          <a:xfrm>
            <a:off x="4714876" y="3643314"/>
            <a:ext cx="1000132" cy="357190"/>
          </a:xfrm>
          <a:prstGeom prst="ellipse">
            <a:avLst/>
          </a:prstGeom>
          <a:solidFill>
            <a:schemeClr val="tx2">
              <a:alpha val="20000"/>
            </a:scheme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4" charset="-128"/>
            </a:endParaRPr>
          </a:p>
        </p:txBody>
      </p:sp>
      <p:sp>
        <p:nvSpPr>
          <p:cNvPr id="178" name="177 Elipse"/>
          <p:cNvSpPr/>
          <p:nvPr/>
        </p:nvSpPr>
        <p:spPr bwMode="auto">
          <a:xfrm>
            <a:off x="7143768" y="3643314"/>
            <a:ext cx="1000132" cy="357190"/>
          </a:xfrm>
          <a:prstGeom prst="ellipse">
            <a:avLst/>
          </a:prstGeom>
          <a:solidFill>
            <a:schemeClr val="tx2">
              <a:alpha val="20000"/>
            </a:scheme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4" charset="-128"/>
            </a:endParaRPr>
          </a:p>
        </p:txBody>
      </p:sp>
      <p:sp>
        <p:nvSpPr>
          <p:cNvPr id="179" name="178 Elipse"/>
          <p:cNvSpPr/>
          <p:nvPr/>
        </p:nvSpPr>
        <p:spPr bwMode="auto">
          <a:xfrm>
            <a:off x="5572132" y="4214818"/>
            <a:ext cx="1000132" cy="357190"/>
          </a:xfrm>
          <a:prstGeom prst="ellipse">
            <a:avLst/>
          </a:prstGeom>
          <a:solidFill>
            <a:schemeClr val="tx2">
              <a:alpha val="20000"/>
            </a:scheme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4" charset="-128"/>
            </a:endParaRPr>
          </a:p>
        </p:txBody>
      </p:sp>
      <p:sp>
        <p:nvSpPr>
          <p:cNvPr id="181" name="180 Elipse"/>
          <p:cNvSpPr/>
          <p:nvPr/>
        </p:nvSpPr>
        <p:spPr bwMode="auto">
          <a:xfrm>
            <a:off x="7786710" y="3286124"/>
            <a:ext cx="1000132" cy="357190"/>
          </a:xfrm>
          <a:prstGeom prst="ellipse">
            <a:avLst/>
          </a:prstGeom>
          <a:solidFill>
            <a:schemeClr val="tx2">
              <a:alpha val="20000"/>
            </a:scheme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4" charset="-128"/>
            </a:endParaRPr>
          </a:p>
        </p:txBody>
      </p:sp>
      <p:sp>
        <p:nvSpPr>
          <p:cNvPr id="205" name="204 Abrir llave"/>
          <p:cNvSpPr/>
          <p:nvPr/>
        </p:nvSpPr>
        <p:spPr bwMode="auto">
          <a:xfrm rot="5400000">
            <a:off x="1857356" y="-285776"/>
            <a:ext cx="285753" cy="3571901"/>
          </a:xfrm>
          <a:prstGeom prst="leftBrace">
            <a:avLst>
              <a:gd name="adj1" fmla="val 8333"/>
              <a:gd name="adj2" fmla="val 5000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4" charset="-128"/>
            </a:endParaRPr>
          </a:p>
        </p:txBody>
      </p:sp>
      <p:sp>
        <p:nvSpPr>
          <p:cNvPr id="206" name="205 Abrir llave"/>
          <p:cNvSpPr/>
          <p:nvPr/>
        </p:nvSpPr>
        <p:spPr bwMode="auto">
          <a:xfrm rot="5400000">
            <a:off x="6072195" y="-785839"/>
            <a:ext cx="285757" cy="4572032"/>
          </a:xfrm>
          <a:prstGeom prst="lef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4" charset="-128"/>
            </a:endParaRPr>
          </a:p>
        </p:txBody>
      </p:sp>
      <p:sp>
        <p:nvSpPr>
          <p:cNvPr id="207" name="206 CuadroTexto"/>
          <p:cNvSpPr txBox="1"/>
          <p:nvPr/>
        </p:nvSpPr>
        <p:spPr>
          <a:xfrm>
            <a:off x="785786" y="1071546"/>
            <a:ext cx="2571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/>
              <a:t>Business </a:t>
            </a:r>
            <a:r>
              <a:rPr lang="es-ES" sz="1200" b="1" dirty="0" err="1" smtClean="0"/>
              <a:t>Requirements</a:t>
            </a:r>
            <a:r>
              <a:rPr lang="es-ES" sz="1200" b="1" dirty="0" smtClean="0"/>
              <a:t> </a:t>
            </a:r>
            <a:r>
              <a:rPr lang="es-ES" sz="1200" b="1" dirty="0" err="1" smtClean="0"/>
              <a:t>Delivery</a:t>
            </a:r>
            <a:endParaRPr lang="es-ES" sz="1200" b="1" dirty="0"/>
          </a:p>
        </p:txBody>
      </p:sp>
      <p:sp>
        <p:nvSpPr>
          <p:cNvPr id="209" name="208 Elipse"/>
          <p:cNvSpPr/>
          <p:nvPr/>
        </p:nvSpPr>
        <p:spPr bwMode="auto">
          <a:xfrm>
            <a:off x="3857620" y="3714752"/>
            <a:ext cx="1000132" cy="357190"/>
          </a:xfrm>
          <a:prstGeom prst="ellipse">
            <a:avLst/>
          </a:prstGeom>
          <a:solidFill>
            <a:schemeClr val="tx2">
              <a:alpha val="20000"/>
            </a:scheme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4" charset="-128"/>
            </a:endParaRPr>
          </a:p>
        </p:txBody>
      </p:sp>
      <p:sp>
        <p:nvSpPr>
          <p:cNvPr id="141" name="140 CuadroTexto"/>
          <p:cNvSpPr txBox="1"/>
          <p:nvPr/>
        </p:nvSpPr>
        <p:spPr>
          <a:xfrm>
            <a:off x="4857752" y="1071546"/>
            <a:ext cx="2571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/>
              <a:t>IT </a:t>
            </a:r>
            <a:r>
              <a:rPr lang="es-ES" sz="1200" b="1" dirty="0" err="1" smtClean="0"/>
              <a:t>Solutions</a:t>
            </a:r>
            <a:r>
              <a:rPr lang="es-ES" sz="1200" b="1" dirty="0" smtClean="0"/>
              <a:t> </a:t>
            </a:r>
            <a:r>
              <a:rPr lang="es-ES" sz="1200" b="1" dirty="0" err="1" smtClean="0"/>
              <a:t>Delivery</a:t>
            </a:r>
            <a:endParaRPr lang="es-ES" sz="1200" b="1" dirty="0"/>
          </a:p>
        </p:txBody>
      </p:sp>
      <p:sp>
        <p:nvSpPr>
          <p:cNvPr id="130" name="129 Elipse"/>
          <p:cNvSpPr/>
          <p:nvPr/>
        </p:nvSpPr>
        <p:spPr bwMode="auto">
          <a:xfrm>
            <a:off x="1857356" y="2928934"/>
            <a:ext cx="357190" cy="214314"/>
          </a:xfrm>
          <a:prstGeom prst="ellipse">
            <a:avLst/>
          </a:prstGeom>
          <a:solidFill>
            <a:schemeClr val="tx2">
              <a:alpha val="20000"/>
            </a:scheme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4" charset="-128"/>
            </a:endParaRPr>
          </a:p>
        </p:txBody>
      </p:sp>
      <p:sp>
        <p:nvSpPr>
          <p:cNvPr id="142" name="141 Elipse"/>
          <p:cNvSpPr/>
          <p:nvPr/>
        </p:nvSpPr>
        <p:spPr bwMode="auto">
          <a:xfrm>
            <a:off x="3071802" y="3357562"/>
            <a:ext cx="500066" cy="214314"/>
          </a:xfrm>
          <a:prstGeom prst="ellipse">
            <a:avLst/>
          </a:prstGeom>
          <a:solidFill>
            <a:schemeClr val="tx2">
              <a:alpha val="20000"/>
            </a:scheme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 classique">
  <a:themeElements>
    <a:clrScheme name="Model classique 1">
      <a:dk1>
        <a:srgbClr val="103184"/>
      </a:dk1>
      <a:lt1>
        <a:srgbClr val="91C8EB"/>
      </a:lt1>
      <a:dk2>
        <a:srgbClr val="FF1821"/>
      </a:dk2>
      <a:lt2>
        <a:srgbClr val="8C5AA5"/>
      </a:lt2>
      <a:accent1>
        <a:srgbClr val="FA961E"/>
      </a:accent1>
      <a:accent2>
        <a:srgbClr val="556496"/>
      </a:accent2>
      <a:accent3>
        <a:srgbClr val="C7E0F3"/>
      </a:accent3>
      <a:accent4>
        <a:srgbClr val="0C2870"/>
      </a:accent4>
      <a:accent5>
        <a:srgbClr val="FCC9AB"/>
      </a:accent5>
      <a:accent6>
        <a:srgbClr val="4C5A87"/>
      </a:accent6>
      <a:hlink>
        <a:srgbClr val="4B91CD"/>
      </a:hlink>
      <a:folHlink>
        <a:srgbClr val="877D19"/>
      </a:folHlink>
    </a:clrScheme>
    <a:fontScheme name="Model classique">
      <a:majorFont>
        <a:latin typeface="Arial"/>
        <a:ea typeface="ＭＳ Ｐゴシック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6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64" charset="-128"/>
          </a:defRPr>
        </a:defPPr>
      </a:lstStyle>
    </a:lnDef>
  </a:objectDefaults>
  <a:extraClrSchemeLst>
    <a:extraClrScheme>
      <a:clrScheme name="Model classique 1">
        <a:dk1>
          <a:srgbClr val="103184"/>
        </a:dk1>
        <a:lt1>
          <a:srgbClr val="91C8EB"/>
        </a:lt1>
        <a:dk2>
          <a:srgbClr val="FF1821"/>
        </a:dk2>
        <a:lt2>
          <a:srgbClr val="8C5AA5"/>
        </a:lt2>
        <a:accent1>
          <a:srgbClr val="FA961E"/>
        </a:accent1>
        <a:accent2>
          <a:srgbClr val="556496"/>
        </a:accent2>
        <a:accent3>
          <a:srgbClr val="C7E0F3"/>
        </a:accent3>
        <a:accent4>
          <a:srgbClr val="0C2870"/>
        </a:accent4>
        <a:accent5>
          <a:srgbClr val="FCC9AB"/>
        </a:accent5>
        <a:accent6>
          <a:srgbClr val="4C5A87"/>
        </a:accent6>
        <a:hlink>
          <a:srgbClr val="4B91CD"/>
        </a:hlink>
        <a:folHlink>
          <a:srgbClr val="877D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dèle Tête de chapitre">
  <a:themeElements>
    <a:clrScheme name="Modèle Tête de chapitre 1">
      <a:dk1>
        <a:srgbClr val="103184"/>
      </a:dk1>
      <a:lt1>
        <a:srgbClr val="91C8EB"/>
      </a:lt1>
      <a:dk2>
        <a:srgbClr val="FF1821"/>
      </a:dk2>
      <a:lt2>
        <a:srgbClr val="8C5AA5"/>
      </a:lt2>
      <a:accent1>
        <a:srgbClr val="FA961E"/>
      </a:accent1>
      <a:accent2>
        <a:srgbClr val="556496"/>
      </a:accent2>
      <a:accent3>
        <a:srgbClr val="C7E0F3"/>
      </a:accent3>
      <a:accent4>
        <a:srgbClr val="0C2870"/>
      </a:accent4>
      <a:accent5>
        <a:srgbClr val="FCC9AB"/>
      </a:accent5>
      <a:accent6>
        <a:srgbClr val="4C5A87"/>
      </a:accent6>
      <a:hlink>
        <a:srgbClr val="4B91CD"/>
      </a:hlink>
      <a:folHlink>
        <a:srgbClr val="877D19"/>
      </a:folHlink>
    </a:clrScheme>
    <a:fontScheme name="Modèle Tête de chapitre">
      <a:majorFont>
        <a:latin typeface="Arial"/>
        <a:ea typeface="ＭＳ Ｐゴシック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6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64" charset="-128"/>
          </a:defRPr>
        </a:defPPr>
      </a:lstStyle>
    </a:lnDef>
  </a:objectDefaults>
  <a:extraClrSchemeLst>
    <a:extraClrScheme>
      <a:clrScheme name="Modèle Tête de chapitre 1">
        <a:dk1>
          <a:srgbClr val="103184"/>
        </a:dk1>
        <a:lt1>
          <a:srgbClr val="91C8EB"/>
        </a:lt1>
        <a:dk2>
          <a:srgbClr val="FF1821"/>
        </a:dk2>
        <a:lt2>
          <a:srgbClr val="8C5AA5"/>
        </a:lt2>
        <a:accent1>
          <a:srgbClr val="FA961E"/>
        </a:accent1>
        <a:accent2>
          <a:srgbClr val="556496"/>
        </a:accent2>
        <a:accent3>
          <a:srgbClr val="C7E0F3"/>
        </a:accent3>
        <a:accent4>
          <a:srgbClr val="0C2870"/>
        </a:accent4>
        <a:accent5>
          <a:srgbClr val="FCC9AB"/>
        </a:accent5>
        <a:accent6>
          <a:srgbClr val="4C5A87"/>
        </a:accent6>
        <a:hlink>
          <a:srgbClr val="4B91CD"/>
        </a:hlink>
        <a:folHlink>
          <a:srgbClr val="877D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el classique 1">
    <a:dk1>
      <a:srgbClr val="103184"/>
    </a:dk1>
    <a:lt1>
      <a:srgbClr val="91C8EB"/>
    </a:lt1>
    <a:dk2>
      <a:srgbClr val="FF1821"/>
    </a:dk2>
    <a:lt2>
      <a:srgbClr val="8C5AA5"/>
    </a:lt2>
    <a:accent1>
      <a:srgbClr val="FA961E"/>
    </a:accent1>
    <a:accent2>
      <a:srgbClr val="556496"/>
    </a:accent2>
    <a:accent3>
      <a:srgbClr val="C7E0F3"/>
    </a:accent3>
    <a:accent4>
      <a:srgbClr val="0C2870"/>
    </a:accent4>
    <a:accent5>
      <a:srgbClr val="FCC9AB"/>
    </a:accent5>
    <a:accent6>
      <a:srgbClr val="4C5A87"/>
    </a:accent6>
    <a:hlink>
      <a:srgbClr val="4B91CD"/>
    </a:hlink>
    <a:folHlink>
      <a:srgbClr val="877D19"/>
    </a:folHlink>
  </a:clrScheme>
</a:themeOverride>
</file>

<file path=ppt/theme/themeOverride2.xml><?xml version="1.0" encoding="utf-8"?>
<a:themeOverride xmlns:a="http://schemas.openxmlformats.org/drawingml/2006/main">
  <a:clrScheme name="Model classique 1">
    <a:dk1>
      <a:srgbClr val="103184"/>
    </a:dk1>
    <a:lt1>
      <a:srgbClr val="91C8EB"/>
    </a:lt1>
    <a:dk2>
      <a:srgbClr val="FF1821"/>
    </a:dk2>
    <a:lt2>
      <a:srgbClr val="8C5AA5"/>
    </a:lt2>
    <a:accent1>
      <a:srgbClr val="FA961E"/>
    </a:accent1>
    <a:accent2>
      <a:srgbClr val="556496"/>
    </a:accent2>
    <a:accent3>
      <a:srgbClr val="C7E0F3"/>
    </a:accent3>
    <a:accent4>
      <a:srgbClr val="0C2870"/>
    </a:accent4>
    <a:accent5>
      <a:srgbClr val="FCC9AB"/>
    </a:accent5>
    <a:accent6>
      <a:srgbClr val="4C5A87"/>
    </a:accent6>
    <a:hlink>
      <a:srgbClr val="4B91CD"/>
    </a:hlink>
    <a:folHlink>
      <a:srgbClr val="877D19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TemplateUrl xmlns="http://schemas.microsoft.com/sharepoint/v3" xsi:nil="true"/>
    <Description0 xmlns="B1B27F93-5858-4F2C-9DD2-67D11F07B624" xsi:nil="true"/>
    <_SourceUrl xmlns="http://schemas.microsoft.com/sharepoint/v3" xsi:nil="true"/>
    <Service_x0020_Unit xmlns="9efabb2a-1dcf-44c3-8ce2-f2240ed9273c">MOSS</Service_x0020_Unit>
    <Document_x0020_type xmlns="B1B27F93-5858-4F2C-9DD2-67D11F07B624">
      <Value>Training</Value>
      <Value>User guide</Value>
    </Document_x0020_type>
    <xd_ProgID xmlns="http://schemas.microsoft.com/sharepoint/v3" xsi:nil="true"/>
    <Order xmlns="http://schemas.microsoft.com/sharepoint/v3" xsi:nil="true"/>
    <_SharedFileIndex xmlns="http://schemas.microsoft.com/sharepoint/v3" xsi:nil="true"/>
    <MetaInfo xmlns="http://schemas.microsoft.com/sharepoint/v3" xsi:nil="true"/>
    <ContentTypeId xmlns="http://schemas.microsoft.com/sharepoint/v3">0x010100C71026ABCDFCBF44A5FC8807A17DCF74</ContentTypeI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1026ABCDFCBF44A5FC8807A17DCF74" ma:contentTypeVersion="3" ma:contentTypeDescription="Create a new document." ma:contentTypeScope="" ma:versionID="d1883b35aebd4a8aa3a5b0b7cd85888e">
  <xsd:schema xmlns:xsd="http://www.w3.org/2001/XMLSchema" xmlns:p="http://schemas.microsoft.com/office/2006/metadata/properties" xmlns:ns1="http://schemas.microsoft.com/sharepoint/v3" xmlns:ns2="B1B27F93-5858-4F2C-9DD2-67D11F07B624" xmlns:ns3="9efabb2a-1dcf-44c3-8ce2-f2240ed9273c" targetNamespace="http://schemas.microsoft.com/office/2006/metadata/properties" ma:root="true" ma:fieldsID="55caf239e3804807126c9be9357b1eb5" ns1:_="" ns2:_="" ns3:_="">
    <xsd:import namespace="http://schemas.microsoft.com/sharepoint/v3"/>
    <xsd:import namespace="B1B27F93-5858-4F2C-9DD2-67D11F07B624"/>
    <xsd:import namespace="9efabb2a-1dcf-44c3-8ce2-f2240ed9273c"/>
    <xsd:element name="properties">
      <xsd:complexType>
        <xsd:sequence>
          <xsd:element name="documentManagement">
            <xsd:complexType>
              <xsd:all>
                <xsd:element ref="ns1:_ModerationComments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2:Document_x0020_type" minOccurs="0"/>
                <xsd:element ref="ns2:Description0" minOccurs="0"/>
                <xsd:element ref="ns1:ContentTypeId" minOccurs="0"/>
                <xsd:element ref="ns1:TemplateUrl" minOccurs="0"/>
                <xsd:element ref="ns1:xd_ProgID" minOccurs="0"/>
                <xsd:element ref="ns1:xd_Signature" minOccurs="0"/>
                <xsd:element ref="ns1:ID" minOccurs="0"/>
                <xsd:element ref="ns1:Author" minOccurs="0"/>
                <xsd:element ref="ns1:Editor" minOccurs="0"/>
                <xsd:element ref="ns1:_HasCopyDestinations" minOccurs="0"/>
                <xsd:element ref="ns1:_CopySource" minOccurs="0"/>
                <xsd:element ref="ns1:_ModerationStatu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MetaInfo" minOccurs="0"/>
                <xsd:element ref="ns1:_Level" minOccurs="0"/>
                <xsd:element ref="ns1:_IsCurrentVersion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  <xsd:element ref="ns3:Service_x0020_Unit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_ModerationComments" ma:index="0" nillable="true" ma:displayName="Approver Comments" ma:hidden="true" ma:internalName="_ModerationComments" ma:readOnly="true">
      <xsd:simpleType>
        <xsd:restriction base="dms:Note"/>
      </xsd:simpleType>
    </xsd:element>
    <xsd:element name="File_x0020_Type" ma:index="4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5" nillable="true" ma:displayName="HTML File Type" ma:hidden="true" ma:internalName="HTML_x0020_File_x0020_Type" ma:readOnly="true">
      <xsd:simpleType>
        <xsd:restriction base="dms:Text"/>
      </xsd:simpleType>
    </xsd:element>
    <xsd:element name="_SourceUrl" ma:index="6" nillable="true" ma:displayName="Source Url" ma:hidden="true" ma:internalName="_SourceUrl">
      <xsd:simpleType>
        <xsd:restriction base="dms:Text"/>
      </xsd:simpleType>
    </xsd:element>
    <xsd:element name="_SharedFileIndex" ma:index="7" nillable="true" ma:displayName="Shared File Index" ma:hidden="true" ma:internalName="_SharedFileIndex">
      <xsd:simpleType>
        <xsd:restriction base="dms:Text"/>
      </xsd:simpleType>
    </xsd:element>
    <xsd:element name="ContentTypeId" ma:index="11" nillable="true" ma:displayName="Content Type ID" ma:hidden="true" ma:internalName="ContentTypeId" ma:readOnly="true">
      <xsd:simpleType>
        <xsd:restriction base="dms:Unknown"/>
      </xsd:simpleType>
    </xsd:element>
    <xsd:element name="TemplateUrl" ma:index="12" nillable="true" ma:displayName="Template Link" ma:hidden="true" ma:internalName="TemplateUrl">
      <xsd:simpleType>
        <xsd:restriction base="dms:Text"/>
      </xsd:simpleType>
    </xsd:element>
    <xsd:element name="xd_ProgID" ma:index="13" nillable="true" ma:displayName="Html File Link" ma:hidden="true" ma:internalName="xd_ProgID">
      <xsd:simpleType>
        <xsd:restriction base="dms:Text"/>
      </xsd:simpleType>
    </xsd:element>
    <xsd:element name="xd_Signature" ma:index="14" nillable="true" ma:displayName="Is Signed" ma:hidden="true" ma:internalName="xd_Signature" ma:readOnly="true">
      <xsd:simpleType>
        <xsd:restriction base="dms:Boolean"/>
      </xsd:simpleType>
    </xsd:element>
    <xsd:element name="ID" ma:index="15" nillable="true" ma:displayName="ID" ma:internalName="ID" ma:readOnly="true">
      <xsd:simpleType>
        <xsd:restriction base="dms:Unknown"/>
      </xsd:simpleType>
    </xsd:element>
    <xsd:element name="Author" ma:index="18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20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21" nillable="true" ma:displayName="Has Copy Destinations" ma:hidden="true" ma:internalName="_HasCopyDestinations" ma:readOnly="true">
      <xsd:simpleType>
        <xsd:restriction base="dms:Boolean"/>
      </xsd:simpleType>
    </xsd:element>
    <xsd:element name="_CopySource" ma:index="22" nillable="true" ma:displayName="Copy Source" ma:internalName="_CopySource" ma:readOnly="true">
      <xsd:simpleType>
        <xsd:restriction base="dms:Text"/>
      </xsd:simpleType>
    </xsd:element>
    <xsd:element name="_ModerationStatus" ma:index="23" nillable="true" ma:displayName="Approval Status" ma:default="0" ma:hidden="true" ma:internalName="_ModerationStatus" ma:readOnly="true">
      <xsd:simpleType>
        <xsd:restriction base="dms:Unknown"/>
      </xsd:simpleType>
    </xsd:element>
    <xsd:element name="FileRef" ma:index="24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25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26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27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28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29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CheckedOutUserId" ma:index="31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32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33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34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ProgId" ma:index="35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36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37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38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39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MetaInfo" ma:index="50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51" nillable="true" ma:displayName="Level" ma:hidden="true" ma:internalName="_Level" ma:readOnly="true">
      <xsd:simpleType>
        <xsd:restriction base="dms:Unknown"/>
      </xsd:simpleType>
    </xsd:element>
    <xsd:element name="_IsCurrentVersion" ma:index="52" nillable="true" ma:displayName="Is Current Version" ma:hidden="true" ma:internalName="_IsCurrentVersion" ma:readOnly="true">
      <xsd:simpleType>
        <xsd:restriction base="dms:Boolean"/>
      </xsd:simpleType>
    </xsd:element>
    <xsd:element name="owshiddenversion" ma:index="56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57" nillable="true" ma:displayName="UI Version" ma:hidden="true" ma:internalName="_UIVersion" ma:readOnly="true">
      <xsd:simpleType>
        <xsd:restriction base="dms:Unknown"/>
      </xsd:simpleType>
    </xsd:element>
    <xsd:element name="_UIVersionString" ma:index="58" nillable="true" ma:displayName="Version" ma:internalName="_UIVersionString" ma:readOnly="true">
      <xsd:simpleType>
        <xsd:restriction base="dms:Text"/>
      </xsd:simpleType>
    </xsd:element>
    <xsd:element name="InstanceID" ma:index="59" nillable="true" ma:displayName="Instance ID" ma:hidden="true" ma:internalName="InstanceID" ma:readOnly="true">
      <xsd:simpleType>
        <xsd:restriction base="dms:Unknown"/>
      </xsd:simpleType>
    </xsd:element>
    <xsd:element name="Order" ma:index="60" nillable="true" ma:displayName="Order" ma:hidden="true" ma:internalName="Order">
      <xsd:simpleType>
        <xsd:restriction base="dms:Number"/>
      </xsd:simpleType>
    </xsd:element>
    <xsd:element name="GUID" ma:index="61" nillable="true" ma:displayName="GUID" ma:hidden="true" ma:internalName="GUID" ma:readOnly="true">
      <xsd:simpleType>
        <xsd:restriction base="dms:Unknown"/>
      </xsd:simpleType>
    </xsd:element>
    <xsd:element name="WorkflowVersion" ma:index="62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63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64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65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</xsd:schema>
  <xsd:schema xmlns:xsd="http://www.w3.org/2001/XMLSchema" xmlns:dms="http://schemas.microsoft.com/office/2006/documentManagement/types" targetNamespace="B1B27F93-5858-4F2C-9DD2-67D11F07B624" elementFormDefault="qualified">
    <xsd:import namespace="http://schemas.microsoft.com/office/2006/documentManagement/types"/>
    <xsd:element name="Document_x0020_type" ma:index="9" nillable="true" ma:displayName="Document type" ma:default="Commercial proposition" ma:description="Document type depending on the subject and audience" ma:internalName="Document_x0020_type" ma:requiredMultiChoice="true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Commercial proposition"/>
                        <xsd:enumeration value="Functional requirements"/>
                        <xsd:enumeration value="Maintenance"/>
                        <xsd:enumeration value="Operations/SLA"/>
                        <xsd:enumeration value="Project management"/>
                        <xsd:enumeration value="Project presentation"/>
                        <xsd:enumeration value="Product presentation"/>
                        <xsd:enumeration value="RFI"/>
                        <xsd:enumeration value="RFP"/>
                        <xsd:enumeration value="Technical Requirements"/>
                        <xsd:enumeration value="Tests/Acceptance"/>
                        <xsd:enumeration value="Training"/>
                        <xsd:enumeration value="User guide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  <xsd:element name="Description0" ma:index="10" nillable="true" ma:displayName="Description" ma:description="Description of the docuement content / objectives" ma:internalName="Description0">
      <xsd:simpleType>
        <xsd:restriction base="dms:Text">
          <xsd:maxLength value="100"/>
        </xsd:restriction>
      </xsd:simpleType>
    </xsd:element>
  </xsd:schema>
  <xsd:schema xmlns:xsd="http://www.w3.org/2001/XMLSchema" xmlns:dms="http://schemas.microsoft.com/office/2006/documentManagement/types" targetNamespace="9efabb2a-1dcf-44c3-8ce2-f2240ed9273c" elementFormDefault="qualified">
    <xsd:import namespace="http://schemas.microsoft.com/office/2006/documentManagement/types"/>
    <xsd:element name="Service_x0020_Unit" ma:index="68" nillable="true" ma:displayName="Service Unit" ma:default="Thirdparty" ma:description="Service Unit for AGS-SPAIN" ma:format="Dropdown" ma:internalName="Service_x0020_Unit" ma:readOnly="false">
      <xsd:simpleType>
        <xsd:restriction base="dms:Choice">
          <xsd:enumeration value="AGS"/>
          <xsd:enumeration value="Business Intelligence"/>
          <xsd:enumeration value="German Ext. Group"/>
          <xsd:enumeration value="MOSS"/>
          <xsd:enumeration value="Teamsite"/>
          <xsd:enumeration value="Thirdparty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6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43F9BE53-9A98-40D5-8A17-80518DC234E4}">
  <ds:schemaRefs>
    <ds:schemaRef ds:uri="http://schemas.microsoft.com/office/2006/metadata/properties"/>
    <ds:schemaRef ds:uri="http://schemas.microsoft.com/sharepoint/v3"/>
    <ds:schemaRef ds:uri="B1B27F93-5858-4F2C-9DD2-67D11F07B624"/>
    <ds:schemaRef ds:uri="9efabb2a-1dcf-44c3-8ce2-f2240ed9273c"/>
  </ds:schemaRefs>
</ds:datastoreItem>
</file>

<file path=customXml/itemProps2.xml><?xml version="1.0" encoding="utf-8"?>
<ds:datastoreItem xmlns:ds="http://schemas.openxmlformats.org/officeDocument/2006/customXml" ds:itemID="{1AAB1138-5D3F-46E1-9F48-A01CDC9C171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7446EF-C12E-467D-BB6F-CBEF890778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1B27F93-5858-4F2C-9DD2-67D11F07B624"/>
    <ds:schemaRef ds:uri="9efabb2a-1dcf-44c3-8ce2-f2240ed9273c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4393</TotalTime>
  <Words>1332</Words>
  <Application>Microsoft Office PowerPoint</Application>
  <PresentationFormat>On-screen Show (4:3)</PresentationFormat>
  <Paragraphs>422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Model classique</vt:lpstr>
      <vt:lpstr>Modèle Tête de chapitre</vt:lpstr>
      <vt:lpstr>document MANAGEMENT SYSTEM: USE and STRUCTURE</vt:lpstr>
      <vt:lpstr>SUMMARY</vt:lpstr>
      <vt:lpstr>AS IS</vt:lpstr>
      <vt:lpstr>TO BE – New Folder Structure</vt:lpstr>
      <vt:lpstr>IMPORTANT – THIRDPARTY PROJECTS</vt:lpstr>
      <vt:lpstr>TO BE – New Project Folders</vt:lpstr>
      <vt:lpstr>TO BE – Project Nomenclature</vt:lpstr>
      <vt:lpstr>TO BE – Project Structure Mapping (Txacoli)</vt:lpstr>
      <vt:lpstr>TO BE – Project Document template list</vt:lpstr>
      <vt:lpstr>TO BE – Project Document template list</vt:lpstr>
      <vt:lpstr>TO BE – Project Document template list</vt:lpstr>
      <vt:lpstr>TO BE – Project Document template list</vt:lpstr>
      <vt:lpstr>CUSTOMIZED VIEWS: Document Sorting</vt:lpstr>
      <vt:lpstr>CUSTOMIZED VIEWS – How to do it</vt:lpstr>
      <vt:lpstr>CUSTOMIZED VIEWS– New folder, add attribute</vt:lpstr>
      <vt:lpstr>CUSTOMIZED VIEWS– Document upload</vt:lpstr>
      <vt:lpstr>CUSTOMIZED VIEWS – Create view</vt:lpstr>
      <vt:lpstr>CUSTOMIZED VIEWS – Customize view</vt:lpstr>
      <vt:lpstr>CUSTOMIZED VIEWS – Default created views</vt:lpstr>
      <vt:lpstr>CREATE A PROJECT– New Project (with Internet Explorer)</vt:lpstr>
      <vt:lpstr>STARTING ACTIVITIES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jlrio</cp:lastModifiedBy>
  <cp:revision>681</cp:revision>
  <dcterms:created xsi:type="dcterms:W3CDTF">1601-01-01T00:00:00Z</dcterms:created>
  <dcterms:modified xsi:type="dcterms:W3CDTF">2012-02-01T08:03:12Z</dcterms:modified>
  <cp:contentType>Document</cp:contentType>
</cp:coreProperties>
</file>