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1EE64-A393-4173-ABE6-2BF7A40CB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1BA373-F7BE-407A-ADC0-B8892EBB6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45535A-7C96-4C65-8647-FE1ACADD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E369-D047-454B-868D-9844400B951F}" type="datetimeFigureOut">
              <a:rPr lang="es-ES" smtClean="0"/>
              <a:t>21/01/2022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81D36A-5779-4725-9942-630C9E7B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146E58-2111-4B04-8F9A-8CDF61F8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B5FA3-4585-452C-B5BD-D36DFABCE9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44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9479A-4509-409D-9A34-7671D5F8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8C9A3E-C25D-4CE7-B192-085C6F1B5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DD6E1E-4398-4598-924D-87156AF8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E369-D047-454B-868D-9844400B951F}" type="datetimeFigureOut">
              <a:rPr lang="es-ES" smtClean="0"/>
              <a:t>21/01/2022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43961A-68F5-45BE-BF5E-08B9B3D2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0EAE6D-BF13-4276-8F5E-AC68C13D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B5FA3-4585-452C-B5BD-D36DFABCE9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364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E3E592-9C87-451F-9A19-3D3CC4A8F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486FD0-8719-44F7-9ED8-D756AB9F0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0D0A6D-B864-41FD-A1AA-2BFE6D5D1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E369-D047-454B-868D-9844400B951F}" type="datetimeFigureOut">
              <a:rPr lang="es-ES" smtClean="0"/>
              <a:t>21/01/2022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A3C7F7-F84B-4A8D-BD78-A31163CC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FA867C-2314-4298-82FF-2A3AC141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B5FA3-4585-452C-B5BD-D36DFABCE9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734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E666D-6D6D-4683-AC7C-F6EC2E53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A4569C-236A-47EF-BAA4-93A490122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4B4B6E-EE24-44B8-9B53-B9EA79CE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E369-D047-454B-868D-9844400B951F}" type="datetimeFigureOut">
              <a:rPr lang="es-ES" smtClean="0"/>
              <a:t>21/01/2022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C49F64-916A-43E9-8475-747A93A9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E8DA71-1FBF-4D82-8142-85574F01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B5FA3-4585-452C-B5BD-D36DFABCE9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7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83DFB-9DEB-4A39-8BD2-0BC0BC70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8E326E-5485-4F1E-A8E7-D99F590EB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507CE1-19E1-4B35-8D57-E7EF135C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E369-D047-454B-868D-9844400B951F}" type="datetimeFigureOut">
              <a:rPr lang="es-ES" smtClean="0"/>
              <a:t>21/01/2022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10A80B-A773-41B5-86C7-6F000958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6EA80E-B800-416B-B899-2BB89409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B5FA3-4585-452C-B5BD-D36DFABCE9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585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ACF8D-E50B-49CC-BDD3-FC15B8F4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277287-5D24-410E-9F72-88C9121EA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5919DC-CBED-44E0-B7B1-CCFF91FB7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7D891F-CEF7-4F06-ADF5-606B5026E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E369-D047-454B-868D-9844400B951F}" type="datetimeFigureOut">
              <a:rPr lang="es-ES" smtClean="0"/>
              <a:t>21/01/2022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E5A20F-146E-4512-BE48-3FEBEA6D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3781C8-8083-4B9A-93BC-8A661A3A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B5FA3-4585-452C-B5BD-D36DFABCE9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95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274FB-36DC-4A42-9869-A8F0477E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29DCBA-4C83-4421-9C66-D88E1B907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446E58-5DD2-40B5-A0A0-9DBE9F330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ADF3A56-F936-4563-B44E-096BB4A4D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40129CE-13E0-4990-BB39-CE279EFDE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518132D-7469-4291-B154-92BE8DFD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E369-D047-454B-868D-9844400B951F}" type="datetimeFigureOut">
              <a:rPr lang="es-ES" smtClean="0"/>
              <a:t>21/01/2022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ACB72B-8602-4443-8C6D-A12D93FD6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02D535B-A4DB-4787-8503-2CD5EB64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B5FA3-4585-452C-B5BD-D36DFABCE9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3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2233B-17F5-404B-BCF8-15702ACB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A6F4A2-1119-4DE3-90CA-C5E36C31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E369-D047-454B-868D-9844400B951F}" type="datetimeFigureOut">
              <a:rPr lang="es-ES" smtClean="0"/>
              <a:t>21/01/2022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75ECA13-8A54-433B-8208-E8CEA164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9E7783-0758-4D89-9E02-09CC61F0C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B5FA3-4585-452C-B5BD-D36DFABCE9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814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07AD18E-ECD3-4331-90DD-79883601D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E369-D047-454B-868D-9844400B951F}" type="datetimeFigureOut">
              <a:rPr lang="es-ES" smtClean="0"/>
              <a:t>21/01/2022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EE77281-6ABB-4B9F-ADA0-982DB484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987B08-AA85-44D1-9961-D23A61FB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B5FA3-4585-452C-B5BD-D36DFABCE9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34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F4E78-30C3-4506-B936-D7974056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DB5D4D-D0C6-40A6-9C30-77FC10E57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F871E3-9458-43D9-A86E-54A9C1FA4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6A80BE-8402-4883-B0A5-AC401FB7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E369-D047-454B-868D-9844400B951F}" type="datetimeFigureOut">
              <a:rPr lang="es-ES" smtClean="0"/>
              <a:t>21/01/2022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B2D0DF-4354-487E-BF57-3150BD1B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BBDF91-D40B-41EC-8A9B-560E037C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B5FA3-4585-452C-B5BD-D36DFABCE9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037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F7D46-7580-4D85-A479-3DB44C6B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2E677DF-1E05-4631-A043-5FFD6D72D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05DBF4-F1F5-49C9-A271-37B05F5FF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0733C1-582E-4A6F-B13F-1004D7BD3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E369-D047-454B-868D-9844400B951F}" type="datetimeFigureOut">
              <a:rPr lang="es-ES" smtClean="0"/>
              <a:t>21/01/2022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F22B86-0FAE-480E-A7C4-AA28B86D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E5B831-0FF3-4A76-812A-96AA26B3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B5FA3-4585-452C-B5BD-D36DFABCE9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649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2C18106-638C-4FDD-A066-F54044109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13D96D-7A8C-4867-9368-0CE04CA29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C84AB4-BF49-4D46-AF78-AC59B29D0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AE369-D047-454B-868D-9844400B951F}" type="datetimeFigureOut">
              <a:rPr lang="es-ES" smtClean="0"/>
              <a:t>21/01/2022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AB783E-0412-4183-BA87-C33BDDAD5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A24284-E1B9-47D7-A637-81EEB9E8D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B5FA3-4585-452C-B5BD-D36DFABCE9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335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54B1F-2C4C-439F-96FF-29DF2C888D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EXPANDIENDO ANGULAR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CB92ED-4EBD-449F-B0E7-930C54E53D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49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AEF9B-3478-4579-B836-8E3606C6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FormsModule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1729ED-8AF8-4BF6-BB57-B1D24868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Ya vimos en angular que cuando trabajamos con los métodos, debemos de poner un paréntesis y el nombre del evento. Ejemplo: </a:t>
            </a:r>
            <a:r>
              <a:rPr lang="es-ES" dirty="0">
                <a:solidFill>
                  <a:schemeClr val="accent6"/>
                </a:solidFill>
              </a:rPr>
              <a:t>&lt;</a:t>
            </a:r>
            <a:r>
              <a:rPr lang="es-ES" dirty="0" err="1">
                <a:solidFill>
                  <a:schemeClr val="accent6"/>
                </a:solidFill>
              </a:rPr>
              <a:t>form</a:t>
            </a:r>
            <a:r>
              <a:rPr lang="es-ES" dirty="0">
                <a:solidFill>
                  <a:schemeClr val="accent6"/>
                </a:solidFill>
              </a:rPr>
              <a:t> (</a:t>
            </a:r>
            <a:r>
              <a:rPr lang="es-ES" dirty="0" err="1">
                <a:solidFill>
                  <a:schemeClr val="accent6"/>
                </a:solidFill>
              </a:rPr>
              <a:t>submit</a:t>
            </a:r>
            <a:r>
              <a:rPr lang="es-ES" dirty="0">
                <a:solidFill>
                  <a:schemeClr val="accent6"/>
                </a:solidFill>
              </a:rPr>
              <a:t>)=“función()”&gt; </a:t>
            </a:r>
            <a:r>
              <a:rPr lang="es-ES" dirty="0"/>
              <a:t>Pero, este tiene algunos problemas tediosos. Si por ejemplo queremos que no se envíe un formulario cada vez que hagamos clic sobre enviar (</a:t>
            </a:r>
            <a:r>
              <a:rPr lang="es-ES" dirty="0" err="1"/>
              <a:t>submit</a:t>
            </a:r>
            <a:r>
              <a:rPr lang="es-ES" dirty="0"/>
              <a:t>) tendríamos que crear una función y añadir el </a:t>
            </a:r>
            <a:r>
              <a:rPr lang="es-ES" dirty="0" err="1"/>
              <a:t>preventDefault</a:t>
            </a:r>
            <a:r>
              <a:rPr lang="es-ES" dirty="0"/>
              <a:t>. </a:t>
            </a:r>
            <a:r>
              <a:rPr lang="es-ES" b="1" dirty="0"/>
              <a:t>Esto lo hace por si sólo angular con el módulo </a:t>
            </a:r>
            <a:r>
              <a:rPr lang="es-ES" b="1" dirty="0" err="1"/>
              <a:t>FormsModule</a:t>
            </a:r>
            <a:r>
              <a:rPr lang="es-ES" b="1" dirty="0"/>
              <a:t>.</a:t>
            </a:r>
          </a:p>
          <a:p>
            <a:r>
              <a:rPr lang="es-ES" dirty="0"/>
              <a:t>Tendríamos que llamar dentro del </a:t>
            </a:r>
            <a:r>
              <a:rPr lang="es-ES" dirty="0" err="1"/>
              <a:t>form</a:t>
            </a:r>
            <a:r>
              <a:rPr lang="es-ES" dirty="0"/>
              <a:t> al evento </a:t>
            </a:r>
            <a:r>
              <a:rPr lang="es-ES" dirty="0" err="1"/>
              <a:t>ngSubmit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6"/>
                </a:solidFill>
              </a:rPr>
              <a:t>&lt;</a:t>
            </a:r>
            <a:r>
              <a:rPr lang="es-ES" dirty="0" err="1">
                <a:solidFill>
                  <a:schemeClr val="accent6"/>
                </a:solidFill>
              </a:rPr>
              <a:t>form</a:t>
            </a:r>
            <a:r>
              <a:rPr lang="es-ES" dirty="0">
                <a:solidFill>
                  <a:schemeClr val="accent6"/>
                </a:solidFill>
              </a:rPr>
              <a:t> (</a:t>
            </a:r>
            <a:r>
              <a:rPr lang="es-ES" dirty="0" err="1">
                <a:solidFill>
                  <a:schemeClr val="accent6"/>
                </a:solidFill>
              </a:rPr>
              <a:t>ngSubmit</a:t>
            </a:r>
            <a:r>
              <a:rPr lang="es-ES" dirty="0">
                <a:solidFill>
                  <a:schemeClr val="accent6"/>
                </a:solidFill>
              </a:rPr>
              <a:t>)=“agregar()”&gt;</a:t>
            </a:r>
          </a:p>
          <a:p>
            <a:r>
              <a:rPr lang="es-ES" dirty="0"/>
              <a:t>Además, para que funcione, tendremos que añadir el </a:t>
            </a:r>
            <a:r>
              <a:rPr lang="es-ES" dirty="0" err="1"/>
              <a:t>FormsModule</a:t>
            </a:r>
            <a:r>
              <a:rPr lang="es-ES" dirty="0"/>
              <a:t> dentro de las importaciones del módulo en el que se encuentre este componente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F59CA9-5E74-4226-9EDA-CBDF0C306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668" y="5691120"/>
            <a:ext cx="1895740" cy="971686"/>
          </a:xfrm>
          <a:prstGeom prst="rect">
            <a:avLst/>
          </a:prstGeom>
        </p:spPr>
      </p:pic>
      <p:sp>
        <p:nvSpPr>
          <p:cNvPr id="5" name="Flecha: doblada hacia arriba 4">
            <a:extLst>
              <a:ext uri="{FF2B5EF4-FFF2-40B4-BE49-F238E27FC236}">
                <a16:creationId xmlns:a16="http://schemas.microsoft.com/office/drawing/2014/main" id="{C48D1C16-2E15-4122-BC59-341D1B4DF7EF}"/>
              </a:ext>
            </a:extLst>
          </p:cNvPr>
          <p:cNvSpPr/>
          <p:nvPr/>
        </p:nvSpPr>
        <p:spPr>
          <a:xfrm rot="5400000">
            <a:off x="1714500" y="5822951"/>
            <a:ext cx="700087" cy="59213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843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4EBA9-9C5C-4B63-8B3F-F4D65D18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DE INPUT EN FORMULARIOS.</a:t>
            </a:r>
            <a:br>
              <a:rPr lang="es-ES" dirty="0"/>
            </a:br>
            <a:r>
              <a:rPr lang="es-ES" dirty="0" err="1"/>
              <a:t>ngModel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6FA048-FF1D-4613-83CD-1B0C075F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Cuando trabajamos con </a:t>
            </a:r>
            <a:r>
              <a:rPr lang="es-ES" dirty="0" err="1"/>
              <a:t>javascript</a:t>
            </a:r>
            <a:r>
              <a:rPr lang="es-ES" dirty="0"/>
              <a:t> asignamos y recogemos valores de un input a través del </a:t>
            </a:r>
            <a:r>
              <a:rPr lang="es-ES" b="1" dirty="0" err="1"/>
              <a:t>value</a:t>
            </a:r>
            <a:r>
              <a:rPr lang="es-ES" b="1" dirty="0"/>
              <a:t>. </a:t>
            </a:r>
            <a:r>
              <a:rPr lang="es-ES" dirty="0"/>
              <a:t>Pues esta será la manera en que trabajemos en angular con el valor del input. </a:t>
            </a:r>
          </a:p>
          <a:p>
            <a:r>
              <a:rPr lang="es-ES" dirty="0"/>
              <a:t>Si ponemos el </a:t>
            </a:r>
            <a:r>
              <a:rPr lang="es-ES" dirty="0" err="1"/>
              <a:t>value</a:t>
            </a:r>
            <a:r>
              <a:rPr lang="es-ES" dirty="0"/>
              <a:t> directamente = a una cadena de texto podremos ver que le asigna el valor directamente.</a:t>
            </a:r>
          </a:p>
          <a:p>
            <a:r>
              <a:rPr lang="es-ES" dirty="0"/>
              <a:t>Sin embargo, si queremos enlazar este valor con un objeto, variable, </a:t>
            </a:r>
            <a:r>
              <a:rPr lang="es-ES" dirty="0" err="1"/>
              <a:t>etc</a:t>
            </a:r>
            <a:r>
              <a:rPr lang="es-ES" dirty="0"/>
              <a:t> del componente lo haremos con :</a:t>
            </a:r>
          </a:p>
          <a:p>
            <a:pPr lvl="1"/>
            <a:r>
              <a:rPr lang="es-ES" dirty="0"/>
              <a:t>[</a:t>
            </a:r>
            <a:r>
              <a:rPr lang="es-ES" dirty="0" err="1"/>
              <a:t>value</a:t>
            </a:r>
            <a:r>
              <a:rPr lang="es-ES" dirty="0"/>
              <a:t>]=variable y (input)=“</a:t>
            </a:r>
            <a:r>
              <a:rPr lang="es-ES" dirty="0" err="1"/>
              <a:t>cambiarNombre</a:t>
            </a:r>
            <a:r>
              <a:rPr lang="es-ES" dirty="0"/>
              <a:t>($evento); PROBLEMA… ESTO ES MUY LARGO Y CON </a:t>
            </a:r>
            <a:r>
              <a:rPr lang="es-ES" b="1" dirty="0"/>
              <a:t>NGMODEL</a:t>
            </a:r>
            <a:r>
              <a:rPr lang="es-ES" dirty="0"/>
              <a:t> LO HACE SÓLO.</a:t>
            </a:r>
          </a:p>
          <a:p>
            <a:pPr lvl="1"/>
            <a:r>
              <a:rPr lang="es-ES" dirty="0"/>
              <a:t>Tendríamos que poner en el input el valor llamado [(</a:t>
            </a:r>
            <a:r>
              <a:rPr lang="es-ES" dirty="0" err="1"/>
              <a:t>ngModel</a:t>
            </a:r>
            <a:r>
              <a:rPr lang="es-ES" u="sng" dirty="0"/>
              <a:t>)]</a:t>
            </a:r>
            <a:r>
              <a:rPr lang="es-ES" dirty="0"/>
              <a:t> Donde los corchetes significa que iría en una dirección (Concepto de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 data </a:t>
            </a:r>
            <a:r>
              <a:rPr lang="es-ES" dirty="0" err="1"/>
              <a:t>binding</a:t>
            </a:r>
            <a:r>
              <a:rPr lang="es-ES" dirty="0"/>
              <a:t>) y los paréntesis en la otra dirección. Es decir, que podemos trabajar con el </a:t>
            </a:r>
            <a:r>
              <a:rPr lang="es-ES" dirty="0" err="1"/>
              <a:t>value</a:t>
            </a:r>
            <a:r>
              <a:rPr lang="es-ES" dirty="0"/>
              <a:t>. Si hacemos un </a:t>
            </a:r>
            <a:r>
              <a:rPr lang="es-ES" dirty="0" err="1"/>
              <a:t>console</a:t>
            </a:r>
            <a:r>
              <a:rPr lang="es-ES" dirty="0"/>
              <a:t> log del </a:t>
            </a:r>
            <a:r>
              <a:rPr lang="es-ES" dirty="0" err="1"/>
              <a:t>value</a:t>
            </a:r>
            <a:r>
              <a:rPr lang="es-ES" dirty="0"/>
              <a:t> sin los paréntesis, veremos que el dato no se modifica. </a:t>
            </a:r>
          </a:p>
          <a:p>
            <a:pPr marL="457200" lvl="1" indent="0">
              <a:buNone/>
            </a:pPr>
            <a:r>
              <a:rPr lang="fr-FR" dirty="0"/>
              <a:t>&lt;input </a:t>
            </a:r>
          </a:p>
          <a:p>
            <a:pPr marL="457200" lvl="1" indent="0">
              <a:buNone/>
            </a:pPr>
            <a:r>
              <a:rPr lang="fr-FR" dirty="0"/>
              <a:t>type="</a:t>
            </a:r>
            <a:r>
              <a:rPr lang="fr-FR" dirty="0" err="1"/>
              <a:t>text</a:t>
            </a:r>
            <a:r>
              <a:rPr lang="fr-FR" dirty="0"/>
              <a:t>" </a:t>
            </a:r>
          </a:p>
          <a:p>
            <a:pPr marL="457200" lvl="1" indent="0">
              <a:buNone/>
            </a:pPr>
            <a:r>
              <a:rPr lang="fr-FR" dirty="0" err="1"/>
              <a:t>name</a:t>
            </a:r>
            <a:r>
              <a:rPr lang="fr-FR" dirty="0"/>
              <a:t>="nombre" </a:t>
            </a:r>
          </a:p>
          <a:p>
            <a:pPr marL="457200" lvl="1" indent="0">
              <a:buNone/>
            </a:pPr>
            <a:r>
              <a:rPr lang="fr-FR" dirty="0" err="1"/>
              <a:t>placeholder</a:t>
            </a:r>
            <a:r>
              <a:rPr lang="fr-FR" dirty="0"/>
              <a:t>="Nombre:" </a:t>
            </a:r>
          </a:p>
          <a:p>
            <a:pPr marL="457200" lvl="1" indent="0">
              <a:buNone/>
            </a:pPr>
            <a:r>
              <a:rPr lang="fr-FR" dirty="0"/>
              <a:t>[(</a:t>
            </a:r>
            <a:r>
              <a:rPr lang="fr-FR" dirty="0" err="1"/>
              <a:t>ngModel</a:t>
            </a:r>
            <a:r>
              <a:rPr lang="fr-FR" dirty="0"/>
              <a:t>)]=nombre /&gt;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392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E7AB6-B216-4D8B-BF30-43B401F7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ngModel</a:t>
            </a:r>
            <a:r>
              <a:rPr lang="es-ES" dirty="0"/>
              <a:t> y </a:t>
            </a:r>
            <a:r>
              <a:rPr lang="es-ES" dirty="0" err="1"/>
              <a:t>ngFor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53E4F7-D3B1-41C5-9525-B5E37E299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Ya podemos crear un arreglo con una serie de objetos e ir añadiendo esos objetos mediante el formulario.</a:t>
            </a:r>
          </a:p>
          <a:p>
            <a:r>
              <a:rPr lang="es-ES" sz="2000" dirty="0"/>
              <a:t>Como hemos visto previamente, con el </a:t>
            </a:r>
            <a:r>
              <a:rPr lang="es-ES" sz="2000" dirty="0" err="1"/>
              <a:t>ngModel</a:t>
            </a:r>
            <a:r>
              <a:rPr lang="es-ES" sz="2000" dirty="0"/>
              <a:t> manipulamos los nuevos elementos que añadimos al input. Creamos un objeto nuevo y a el le vamos añadiendo sus valores.</a:t>
            </a:r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r>
              <a:rPr lang="es-ES" sz="2000" dirty="0"/>
              <a:t>Por otro lado, creamos un arreglo de personas para que se puedan ir añadiendo los nuevos valores. Este arreglo será mostrado con un </a:t>
            </a:r>
            <a:r>
              <a:rPr lang="es-ES" sz="2000" dirty="0" err="1"/>
              <a:t>ngFor</a:t>
            </a:r>
            <a:r>
              <a:rPr lang="es-ES" sz="2000" dirty="0"/>
              <a:t>.</a:t>
            </a:r>
            <a:r>
              <a:rPr lang="es-ES" dirty="0"/>
              <a:t>	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29F967-1A54-4575-AB3C-5C5925CD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823" y="3253456"/>
            <a:ext cx="2467128" cy="102348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33DC77F-25F2-465C-8295-40C590069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048" y="3253456"/>
            <a:ext cx="4492129" cy="57559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946C465-6353-4928-8A47-2718E102E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822" y="5066503"/>
            <a:ext cx="2333037" cy="16629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14784F0-4BB0-42A4-A5B1-719A6223E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9047" y="5072000"/>
            <a:ext cx="3843577" cy="11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22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8453</TotalTime>
  <Words>396</Words>
  <Application>Microsoft Office PowerPoint</Application>
  <PresentationFormat>Panorámica</PresentationFormat>
  <Paragraphs>24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EXPANDIENDO ANGULAR</vt:lpstr>
      <vt:lpstr>FormsModule</vt:lpstr>
      <vt:lpstr>TRABAJO DE INPUT EN FORMULARIOS. ngModel</vt:lpstr>
      <vt:lpstr>ngModel y ngFor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EXPANDIENDO ANGULAR</dc:title>
  <dc:creator>manue</dc:creator>
  <cp:lastModifiedBy>manue</cp:lastModifiedBy>
  <cp:revision>16</cp:revision>
  <dcterms:created xsi:type="dcterms:W3CDTF">2022-01-10T09:57:13Z</dcterms:created>
  <dcterms:modified xsi:type="dcterms:W3CDTF">2022-01-22T10:53:12Z</dcterms:modified>
</cp:coreProperties>
</file>