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CF1A-C506-483F-9BD5-3A37EAB21BE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0887-F08A-441E-8BED-BD7C9F1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174-6B10-4E47-A046-D363C366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D589-ADB3-4873-831A-F73A34ED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F2C3-304C-468E-9259-7EEC2B43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D21-A8A9-47BB-AAF4-BA66E1D4CADC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BBFD-CCCD-479F-BA73-0034C9B6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BFD6-A2BD-4F84-8C9B-9DD33EA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017-5D78-4CD6-84D9-8DCCA65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9D5C-0853-4375-AFAA-8444A47E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B155-A94B-4473-B3D7-5415EB1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BEB7-6A69-46B0-87F9-C824B47AE71E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7BFA-4536-4540-9737-513D25A3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297-9416-4A4B-B134-6F56B930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1C39B-F27B-47FA-992C-6F849A1E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3DAA-1B51-4787-A01D-947B8D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35E7-823B-44A3-9E60-5D026A40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448-01D4-43D9-A78F-C558AA092412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7FFE-F20A-4F89-88BF-530FE5F3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F9C2-756B-474D-B8A6-C31BCB5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216-AD86-4955-9B59-AFD3BC71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B414-9507-4122-9351-BD4D7C6C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2053-16AA-4BDF-A9CB-145042B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99DC-A265-4E49-B17A-DE0D5C00C9AB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D05-D51C-43FA-A519-9FE4E72C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B3F1-7593-4807-87D5-4E32051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439F01-AB3A-414E-B66E-7B7F59F15100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2FF5-D972-4DB7-A356-AAC740B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64EC-076A-43DF-A6DC-E7620959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5B1B-818C-42B1-9BBF-5D1F596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BBBC-15A7-4FCE-B6B7-3947C545F524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F358-370E-435A-B02B-381DA5FC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8E4D-3029-4F5E-BF55-2194EB8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0EA5-2094-4F16-8821-0B14D3C9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466D-4ECA-4AA1-982B-34755DA0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1C36-60E2-46EB-81B0-345823FE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3CA5-63E6-44FB-9D66-099F11E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FF8-6CE1-4C50-9FF1-F4B619FD13C1}" type="datetime1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FC06-96F0-4F38-BB6C-BD4897F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CA6F-360C-48E5-A9D2-95A27E2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376C71-6EDA-4755-A819-97E72314C728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BB0-B5BB-4A0E-8404-009D69FB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2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78F7-FB85-436C-8F96-A662F939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75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E3C4C-D3BB-4EB7-A2E0-60C15E1B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5848"/>
            <a:ext cx="5157787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D184B-AB0E-439B-8B52-1DF3A4EF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0A31D-C0C6-4C91-9B78-76E70DAC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5848"/>
            <a:ext cx="5183188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9FD11-6D91-4615-9029-730D4B6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0CA9-64F7-4D04-A791-C33F2DA5696A}" type="datetime1">
              <a:rPr lang="en-US" smtClean="0"/>
              <a:t>12/28/2017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46A4C-E5B1-469B-9D67-8CD9000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6B538-91B7-412E-B761-1E9068F9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68DA2-F461-426F-A919-2CF91F68A59C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5F68-DE0F-4FCD-9FB0-C851CF8C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0300-68DB-4046-89D8-0B97CBC1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2797-557C-4D30-BD50-A93066FAC4DE}" type="datetime1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CEC9-41A2-49E6-81A5-139FF37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0E6A4-CEFA-4F03-ABDF-5F6EA7F1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19509-71A2-42D7-B870-1C082B19BE4A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6891-51AE-4841-88D6-D63B0DD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8EF-DB38-47F2-AC4F-ED460855DDBE}" type="datetime1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D16-62EB-4140-8124-3595747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5866D-9122-4267-824D-6074882B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468D-0E17-494B-80F9-9AEDACE3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FA3-F6A5-4AD6-8780-06FC11D4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8C0E6-E1F7-42A9-91AC-9DB42DBB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21BD-7FED-4C17-86AF-871E785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A4B-CD09-4B45-8956-0726DCFE9F61}" type="datetime1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0596-F3EC-487A-91F7-7E6504F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25C7-DA8D-4367-8A3C-8B91E31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E92-F470-46A4-BCED-584E922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35A36-A4F3-497B-9588-AFE9F92CB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F5BCD-B6D3-40CF-831A-2DAEE9B8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0CF9-7058-42E1-8943-25C368F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5A3-6131-4271-9039-944CD844150A}" type="datetime1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5F0F-7B07-4D5D-8C06-93BDFA5A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86D5-C49F-4E7A-8D8D-1022A7AD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20B7-A3F6-478C-B64E-FA6B4897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029B-D3E7-4688-BC1E-135F7B86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7887"/>
            <a:ext cx="10515600" cy="488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B15E-6AC3-4AC5-A848-1F0E0CA2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C797-DE7B-4026-9213-8D54CB76373D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5F57-2335-4B29-930B-F64AA0E20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590D-671F-44E3-B10C-AC8CB4C12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8B6-1F70-4354-ADDB-4195EB9EC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Eclipse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35D5-56FA-408F-A002-3A5CDAEED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673C-58BC-4E07-93EB-BDA2C39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E390-F034-4F35-947E-2B1EB583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3F33-723F-4ADA-9528-72843ED5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0635-C6A4-43DD-AB02-DE188E6B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99DE-2DDE-4F7D-8E69-3BD7F6F2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560C-DC9F-4A2F-8DFD-336EB42A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4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7443-9898-453A-B14D-2D4999A98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16049" y="4303489"/>
            <a:ext cx="2092074" cy="4860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</a:t>
            </a:r>
            <a:r>
              <a:rPr lang="ru-RU" dirty="0"/>
              <a:t> </a:t>
            </a:r>
            <a:r>
              <a:rPr lang="en-US" dirty="0"/>
              <a:t>(Syntax Diagram-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86017-3A71-49A8-B367-6FA4C9CBA97B}"/>
              </a:ext>
            </a:extLst>
          </p:cNvPr>
          <p:cNvGrpSpPr/>
          <p:nvPr/>
        </p:nvGrpSpPr>
        <p:grpSpPr>
          <a:xfrm>
            <a:off x="3430530" y="3063683"/>
            <a:ext cx="1390708" cy="873572"/>
            <a:chOff x="2298357" y="2685534"/>
            <a:chExt cx="3015048" cy="34104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0D74C2-B92A-4D3F-AE1F-6458DE77B05E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2A4DB3-D998-4FEB-99AA-83632C304B86}"/>
                </a:ext>
              </a:extLst>
            </p:cNvPr>
            <p:cNvSpPr/>
            <p:nvPr/>
          </p:nvSpPr>
          <p:spPr>
            <a:xfrm>
              <a:off x="2463834" y="3029886"/>
              <a:ext cx="2684098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Sorted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EDA137-6EF6-45F4-BCC4-CA6E6943D4E7}"/>
              </a:ext>
            </a:extLst>
          </p:cNvPr>
          <p:cNvSpPr txBox="1"/>
          <p:nvPr/>
        </p:nvSpPr>
        <p:spPr>
          <a:xfrm>
            <a:off x="6988369" y="2572315"/>
            <a:ext cx="1535833" cy="4863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F749A-4A3F-4FA5-828B-7EB3F635AEBC}"/>
              </a:ext>
            </a:extLst>
          </p:cNvPr>
          <p:cNvGrpSpPr/>
          <p:nvPr/>
        </p:nvGrpSpPr>
        <p:grpSpPr>
          <a:xfrm>
            <a:off x="7727877" y="2288175"/>
            <a:ext cx="1614224" cy="2432086"/>
            <a:chOff x="2298357" y="2685534"/>
            <a:chExt cx="3015048" cy="34104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343DBD-73BF-4482-94BD-359CFBC673C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0622D8-20A4-483A-B2C2-4527CB151E31}"/>
                </a:ext>
              </a:extLst>
            </p:cNvPr>
            <p:cNvSpPr/>
            <p:nvPr/>
          </p:nvSpPr>
          <p:spPr>
            <a:xfrm>
              <a:off x="2457053" y="2835676"/>
              <a:ext cx="2697656" cy="3110178"/>
            </a:xfrm>
            <a:prstGeom prst="roundRect">
              <a:avLst>
                <a:gd name="adj" fmla="val 8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Bag</a:t>
              </a:r>
            </a:p>
            <a:p>
              <a:pPr lvl="0"/>
              <a:r>
                <a:rPr lang="en-US" sz="2000" dirty="0" err="1">
                  <a:solidFill>
                    <a:prstClr val="black"/>
                  </a:solidFill>
                </a:rPr>
                <a:t>BiMap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Interval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List</a:t>
              </a:r>
            </a:p>
            <a:p>
              <a:pPr lvl="0"/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Map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Set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Stack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7AF365-1B77-4423-8967-4CE57C2A9FAA}"/>
              </a:ext>
            </a:extLst>
          </p:cNvPr>
          <p:cNvCxnSpPr/>
          <p:nvPr/>
        </p:nvCxnSpPr>
        <p:spPr>
          <a:xfrm flipV="1">
            <a:off x="2779879" y="3500469"/>
            <a:ext cx="650651" cy="1005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1B8767-5B58-4469-A2DD-C016A27DFF08}"/>
              </a:ext>
            </a:extLst>
          </p:cNvPr>
          <p:cNvCxnSpPr>
            <a:cxnSpLocks/>
          </p:cNvCxnSpPr>
          <p:nvPr/>
        </p:nvCxnSpPr>
        <p:spPr>
          <a:xfrm>
            <a:off x="4821238" y="3500469"/>
            <a:ext cx="531116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D34CAA-1646-434D-A3DE-E55191BF2ABD}"/>
              </a:ext>
            </a:extLst>
          </p:cNvPr>
          <p:cNvSpPr/>
          <p:nvPr/>
        </p:nvSpPr>
        <p:spPr>
          <a:xfrm>
            <a:off x="2779878" y="2376748"/>
            <a:ext cx="2568626" cy="898311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311 h 904303"/>
              <a:gd name="connsiteX1" fmla="*/ 625638 w 3389184"/>
              <a:gd name="connsiteY1" fmla="*/ 695111 h 904303"/>
              <a:gd name="connsiteX2" fmla="*/ 1065063 w 3389184"/>
              <a:gd name="connsiteY2" fmla="*/ 85511 h 904303"/>
              <a:gd name="connsiteX3" fmla="*/ 2179878 w 3389184"/>
              <a:gd name="connsiteY3" fmla="*/ 85511 h 904303"/>
              <a:gd name="connsiteX4" fmla="*/ 2952133 w 3389184"/>
              <a:gd name="connsiteY4" fmla="*/ 840254 h 904303"/>
              <a:gd name="connsiteX5" fmla="*/ 3389184 w 3389184"/>
              <a:gd name="connsiteY5" fmla="*/ 898311 h 904303"/>
              <a:gd name="connsiteX0" fmla="*/ 0 w 3389184"/>
              <a:gd name="connsiteY0" fmla="*/ 898311 h 906358"/>
              <a:gd name="connsiteX1" fmla="*/ 625638 w 3389184"/>
              <a:gd name="connsiteY1" fmla="*/ 695111 h 906358"/>
              <a:gd name="connsiteX2" fmla="*/ 1065063 w 3389184"/>
              <a:gd name="connsiteY2" fmla="*/ 85511 h 906358"/>
              <a:gd name="connsiteX3" fmla="*/ 2179878 w 3389184"/>
              <a:gd name="connsiteY3" fmla="*/ 85511 h 906358"/>
              <a:gd name="connsiteX4" fmla="*/ 2952133 w 3389184"/>
              <a:gd name="connsiteY4" fmla="*/ 840254 h 906358"/>
              <a:gd name="connsiteX5" fmla="*/ 3389184 w 3389184"/>
              <a:gd name="connsiteY5" fmla="*/ 898311 h 906358"/>
              <a:gd name="connsiteX0" fmla="*/ 0 w 3389184"/>
              <a:gd name="connsiteY0" fmla="*/ 898311 h 898311"/>
              <a:gd name="connsiteX1" fmla="*/ 625638 w 3389184"/>
              <a:gd name="connsiteY1" fmla="*/ 695111 h 898311"/>
              <a:gd name="connsiteX2" fmla="*/ 1065063 w 3389184"/>
              <a:gd name="connsiteY2" fmla="*/ 85511 h 898311"/>
              <a:gd name="connsiteX3" fmla="*/ 2179878 w 3389184"/>
              <a:gd name="connsiteY3" fmla="*/ 85511 h 898311"/>
              <a:gd name="connsiteX4" fmla="*/ 2952133 w 3389184"/>
              <a:gd name="connsiteY4" fmla="*/ 840254 h 898311"/>
              <a:gd name="connsiteX5" fmla="*/ 3389184 w 3389184"/>
              <a:gd name="connsiteY5" fmla="*/ 898311 h 89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8311">
                <a:moveTo>
                  <a:pt x="0" y="898311"/>
                </a:moveTo>
                <a:cubicBezTo>
                  <a:pt x="552640" y="893472"/>
                  <a:pt x="509524" y="891054"/>
                  <a:pt x="625638" y="695111"/>
                </a:cubicBezTo>
                <a:cubicBezTo>
                  <a:pt x="741752" y="499168"/>
                  <a:pt x="806023" y="187111"/>
                  <a:pt x="1065063" y="85511"/>
                </a:cubicBezTo>
                <a:cubicBezTo>
                  <a:pt x="1324103" y="-16089"/>
                  <a:pt x="1865366" y="-40280"/>
                  <a:pt x="2179878" y="85511"/>
                </a:cubicBezTo>
                <a:cubicBezTo>
                  <a:pt x="2494390" y="211302"/>
                  <a:pt x="2750582" y="704787"/>
                  <a:pt x="2952133" y="840254"/>
                </a:cubicBezTo>
                <a:cubicBezTo>
                  <a:pt x="3064381" y="904359"/>
                  <a:pt x="3101183" y="891167"/>
                  <a:pt x="3389184" y="89831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2FF7A8-514E-465A-B720-B7C3BCBFDC35}"/>
              </a:ext>
            </a:extLst>
          </p:cNvPr>
          <p:cNvGrpSpPr/>
          <p:nvPr/>
        </p:nvGrpSpPr>
        <p:grpSpPr>
          <a:xfrm>
            <a:off x="9744261" y="3198747"/>
            <a:ext cx="1780474" cy="610938"/>
            <a:chOff x="2298357" y="2685534"/>
            <a:chExt cx="3015048" cy="34104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40377-5DAB-4B2F-AF77-63AA9BD72EA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7DF632-D5A3-4620-A731-2ED5F4DE1F39}"/>
                </a:ext>
              </a:extLst>
            </p:cNvPr>
            <p:cNvSpPr/>
            <p:nvPr/>
          </p:nvSpPr>
          <p:spPr>
            <a:xfrm>
              <a:off x="2493663" y="3029886"/>
              <a:ext cx="2624442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Multimap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430BC-CD24-4A14-A33B-5C4B5C1EF9F7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9342101" y="3504216"/>
            <a:ext cx="402160" cy="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4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9123A0-CA09-433B-8398-9C8190CD0396}"/>
              </a:ext>
            </a:extLst>
          </p:cNvPr>
          <p:cNvGrpSpPr/>
          <p:nvPr/>
        </p:nvGrpSpPr>
        <p:grpSpPr>
          <a:xfrm>
            <a:off x="8152725" y="5592543"/>
            <a:ext cx="2358204" cy="1007588"/>
            <a:chOff x="2298357" y="2685534"/>
            <a:chExt cx="3015048" cy="34104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38583F-0945-4FA9-8861-66B3274AE0A1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7674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E2110-CEED-4BE8-9A0C-F431DA5E63B5}"/>
                </a:ext>
              </a:extLst>
            </p:cNvPr>
            <p:cNvSpPr/>
            <p:nvPr/>
          </p:nvSpPr>
          <p:spPr>
            <a:xfrm>
              <a:off x="2438773" y="2997743"/>
              <a:ext cx="2734213" cy="2786047"/>
            </a:xfrm>
            <a:prstGeom prst="roundRect">
              <a:avLst>
                <a:gd name="adj" fmla="val 26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*.</a:t>
              </a:r>
              <a:r>
                <a:rPr lang="en-US" sz="2000" dirty="0" err="1">
                  <a:solidFill>
                    <a:prstClr val="black"/>
                  </a:solidFill>
                </a:rPr>
                <a:t>asLazy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  <a:endParaRPr lang="ru-RU" sz="2000" dirty="0">
                <a:solidFill>
                  <a:prstClr val="black"/>
                </a:solidFill>
              </a:endParaRPr>
            </a:p>
            <a:p>
              <a:pPr lvl="0"/>
              <a:r>
                <a:rPr lang="ru-RU" sz="2000" dirty="0">
                  <a:solidFill>
                    <a:prstClr val="black"/>
                  </a:solidFill>
                </a:rPr>
                <a:t>*</a:t>
              </a:r>
              <a:r>
                <a:rPr lang="en-US" sz="2000" dirty="0">
                  <a:solidFill>
                    <a:prstClr val="black"/>
                  </a:solidFill>
                </a:rPr>
                <a:t>.</a:t>
              </a:r>
              <a:r>
                <a:rPr lang="en-US" sz="2000" dirty="0" err="1">
                  <a:solidFill>
                    <a:prstClr val="black"/>
                  </a:solidFill>
                </a:rPr>
                <a:t>asParallel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D0EF86-9AB7-4577-B7C5-3C4E253B462D}"/>
              </a:ext>
            </a:extLst>
          </p:cNvPr>
          <p:cNvGrpSpPr/>
          <p:nvPr/>
        </p:nvGrpSpPr>
        <p:grpSpPr>
          <a:xfrm>
            <a:off x="5352354" y="1895058"/>
            <a:ext cx="1614224" cy="3210822"/>
            <a:chOff x="2298357" y="2685534"/>
            <a:chExt cx="3015048" cy="341046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A6B22AC-369B-4489-BD65-C3A214F701D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7E5CCEF-A8A0-4A65-858E-69F01B358FE3}"/>
                </a:ext>
              </a:extLst>
            </p:cNvPr>
            <p:cNvSpPr/>
            <p:nvPr/>
          </p:nvSpPr>
          <p:spPr>
            <a:xfrm>
              <a:off x="2463835" y="2771355"/>
              <a:ext cx="2684098" cy="3238821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Boolean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Byte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Char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Double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Float</a:t>
              </a:r>
            </a:p>
            <a:p>
              <a:pPr lvl="0"/>
              <a:r>
                <a:rPr lang="en-US" sz="2000" dirty="0" err="1">
                  <a:solidFill>
                    <a:prstClr val="black"/>
                  </a:solidFill>
                </a:rPr>
                <a:t>Int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Long</a:t>
              </a:r>
            </a:p>
            <a:p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Object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Short</a:t>
              </a: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DDF25C8-E99B-49B5-869E-4DACFA60C6CC}"/>
              </a:ext>
            </a:extLst>
          </p:cNvPr>
          <p:cNvSpPr/>
          <p:nvPr/>
        </p:nvSpPr>
        <p:spPr>
          <a:xfrm>
            <a:off x="2783729" y="1361325"/>
            <a:ext cx="4944148" cy="1735265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901360 h 921430"/>
              <a:gd name="connsiteX1" fmla="*/ 625638 w 3389184"/>
              <a:gd name="connsiteY1" fmla="*/ 698160 h 921430"/>
              <a:gd name="connsiteX2" fmla="*/ 1065063 w 3389184"/>
              <a:gd name="connsiteY2" fmla="*/ 88560 h 921430"/>
              <a:gd name="connsiteX3" fmla="*/ 2179878 w 3389184"/>
              <a:gd name="connsiteY3" fmla="*/ 88560 h 921430"/>
              <a:gd name="connsiteX4" fmla="*/ 3129499 w 3389184"/>
              <a:gd name="connsiteY4" fmla="*/ 889503 h 921430"/>
              <a:gd name="connsiteX5" fmla="*/ 3389184 w 3389184"/>
              <a:gd name="connsiteY5" fmla="*/ 901360 h 921430"/>
              <a:gd name="connsiteX0" fmla="*/ 0 w 3389184"/>
              <a:gd name="connsiteY0" fmla="*/ 893558 h 944169"/>
              <a:gd name="connsiteX1" fmla="*/ 625638 w 3389184"/>
              <a:gd name="connsiteY1" fmla="*/ 690358 h 944169"/>
              <a:gd name="connsiteX2" fmla="*/ 1065063 w 3389184"/>
              <a:gd name="connsiteY2" fmla="*/ 80758 h 944169"/>
              <a:gd name="connsiteX3" fmla="*/ 2706909 w 3389184"/>
              <a:gd name="connsiteY3" fmla="*/ 93958 h 944169"/>
              <a:gd name="connsiteX4" fmla="*/ 3129499 w 3389184"/>
              <a:gd name="connsiteY4" fmla="*/ 881701 h 944169"/>
              <a:gd name="connsiteX5" fmla="*/ 3389184 w 3389184"/>
              <a:gd name="connsiteY5" fmla="*/ 893558 h 944169"/>
              <a:gd name="connsiteX0" fmla="*/ 0 w 3389184"/>
              <a:gd name="connsiteY0" fmla="*/ 893963 h 944574"/>
              <a:gd name="connsiteX1" fmla="*/ 625638 w 3389184"/>
              <a:gd name="connsiteY1" fmla="*/ 697363 h 944574"/>
              <a:gd name="connsiteX2" fmla="*/ 1065063 w 3389184"/>
              <a:gd name="connsiteY2" fmla="*/ 81163 h 944574"/>
              <a:gd name="connsiteX3" fmla="*/ 2706909 w 3389184"/>
              <a:gd name="connsiteY3" fmla="*/ 94363 h 944574"/>
              <a:gd name="connsiteX4" fmla="*/ 3129499 w 3389184"/>
              <a:gd name="connsiteY4" fmla="*/ 882106 h 944574"/>
              <a:gd name="connsiteX5" fmla="*/ 3389184 w 3389184"/>
              <a:gd name="connsiteY5" fmla="*/ 893963 h 94457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22838"/>
              <a:gd name="connsiteX1" fmla="*/ 275973 w 3389184"/>
              <a:gd name="connsiteY1" fmla="*/ 623853 h 922838"/>
              <a:gd name="connsiteX2" fmla="*/ 1065063 w 3389184"/>
              <a:gd name="connsiteY2" fmla="*/ 76953 h 922838"/>
              <a:gd name="connsiteX3" fmla="*/ 2706909 w 3389184"/>
              <a:gd name="connsiteY3" fmla="*/ 90153 h 922838"/>
              <a:gd name="connsiteX4" fmla="*/ 3129499 w 3389184"/>
              <a:gd name="connsiteY4" fmla="*/ 877896 h 922838"/>
              <a:gd name="connsiteX5" fmla="*/ 3389184 w 3389184"/>
              <a:gd name="connsiteY5" fmla="*/ 889753 h 922838"/>
              <a:gd name="connsiteX0" fmla="*/ 0 w 3389184"/>
              <a:gd name="connsiteY0" fmla="*/ 889753 h 911209"/>
              <a:gd name="connsiteX1" fmla="*/ 275973 w 3389184"/>
              <a:gd name="connsiteY1" fmla="*/ 623853 h 911209"/>
              <a:gd name="connsiteX2" fmla="*/ 1065063 w 3389184"/>
              <a:gd name="connsiteY2" fmla="*/ 76953 h 911209"/>
              <a:gd name="connsiteX3" fmla="*/ 2706909 w 3389184"/>
              <a:gd name="connsiteY3" fmla="*/ 90153 h 911209"/>
              <a:gd name="connsiteX4" fmla="*/ 3129499 w 3389184"/>
              <a:gd name="connsiteY4" fmla="*/ 877896 h 911209"/>
              <a:gd name="connsiteX5" fmla="*/ 3389184 w 3389184"/>
              <a:gd name="connsiteY5" fmla="*/ 889753 h 911209"/>
              <a:gd name="connsiteX0" fmla="*/ 0 w 3389184"/>
              <a:gd name="connsiteY0" fmla="*/ 910628 h 963676"/>
              <a:gd name="connsiteX1" fmla="*/ 275973 w 3389184"/>
              <a:gd name="connsiteY1" fmla="*/ 644728 h 963676"/>
              <a:gd name="connsiteX2" fmla="*/ 1065063 w 3389184"/>
              <a:gd name="connsiteY2" fmla="*/ 97828 h 963676"/>
              <a:gd name="connsiteX3" fmla="*/ 2595421 w 3389184"/>
              <a:gd name="connsiteY3" fmla="*/ 78028 h 963676"/>
              <a:gd name="connsiteX4" fmla="*/ 3129499 w 3389184"/>
              <a:gd name="connsiteY4" fmla="*/ 898771 h 963676"/>
              <a:gd name="connsiteX5" fmla="*/ 3389184 w 3389184"/>
              <a:gd name="connsiteY5" fmla="*/ 910628 h 963676"/>
              <a:gd name="connsiteX0" fmla="*/ 0 w 3389184"/>
              <a:gd name="connsiteY0" fmla="*/ 900901 h 953949"/>
              <a:gd name="connsiteX1" fmla="*/ 275973 w 3389184"/>
              <a:gd name="connsiteY1" fmla="*/ 635001 h 953949"/>
              <a:gd name="connsiteX2" fmla="*/ 1065063 w 3389184"/>
              <a:gd name="connsiteY2" fmla="*/ 88101 h 953949"/>
              <a:gd name="connsiteX3" fmla="*/ 2595421 w 3389184"/>
              <a:gd name="connsiteY3" fmla="*/ 68301 h 953949"/>
              <a:gd name="connsiteX4" fmla="*/ 3129499 w 3389184"/>
              <a:gd name="connsiteY4" fmla="*/ 889044 h 953949"/>
              <a:gd name="connsiteX5" fmla="*/ 3389184 w 3389184"/>
              <a:gd name="connsiteY5" fmla="*/ 900901 h 953949"/>
              <a:gd name="connsiteX0" fmla="*/ 0 w 3389184"/>
              <a:gd name="connsiteY0" fmla="*/ 909228 h 962276"/>
              <a:gd name="connsiteX1" fmla="*/ 275973 w 3389184"/>
              <a:gd name="connsiteY1" fmla="*/ 643328 h 962276"/>
              <a:gd name="connsiteX2" fmla="*/ 1065063 w 3389184"/>
              <a:gd name="connsiteY2" fmla="*/ 96428 h 962276"/>
              <a:gd name="connsiteX3" fmla="*/ 2595421 w 3389184"/>
              <a:gd name="connsiteY3" fmla="*/ 76628 h 962276"/>
              <a:gd name="connsiteX4" fmla="*/ 3129499 w 3389184"/>
              <a:gd name="connsiteY4" fmla="*/ 897371 h 962276"/>
              <a:gd name="connsiteX5" fmla="*/ 3389184 w 3389184"/>
              <a:gd name="connsiteY5" fmla="*/ 909228 h 962276"/>
              <a:gd name="connsiteX0" fmla="*/ 0 w 3389184"/>
              <a:gd name="connsiteY0" fmla="*/ 896439 h 948025"/>
              <a:gd name="connsiteX1" fmla="*/ 275973 w 3389184"/>
              <a:gd name="connsiteY1" fmla="*/ 630539 h 948025"/>
              <a:gd name="connsiteX2" fmla="*/ 1065063 w 3389184"/>
              <a:gd name="connsiteY2" fmla="*/ 83639 h 948025"/>
              <a:gd name="connsiteX3" fmla="*/ 2554881 w 3389184"/>
              <a:gd name="connsiteY3" fmla="*/ 83639 h 948025"/>
              <a:gd name="connsiteX4" fmla="*/ 3129499 w 3389184"/>
              <a:gd name="connsiteY4" fmla="*/ 884582 h 948025"/>
              <a:gd name="connsiteX5" fmla="*/ 3389184 w 3389184"/>
              <a:gd name="connsiteY5" fmla="*/ 896439 h 948025"/>
              <a:gd name="connsiteX0" fmla="*/ 0 w 3389184"/>
              <a:gd name="connsiteY0" fmla="*/ 896439 h 940382"/>
              <a:gd name="connsiteX1" fmla="*/ 275973 w 3389184"/>
              <a:gd name="connsiteY1" fmla="*/ 630539 h 940382"/>
              <a:gd name="connsiteX2" fmla="*/ 1065063 w 3389184"/>
              <a:gd name="connsiteY2" fmla="*/ 83639 h 940382"/>
              <a:gd name="connsiteX3" fmla="*/ 2554881 w 3389184"/>
              <a:gd name="connsiteY3" fmla="*/ 83639 h 940382"/>
              <a:gd name="connsiteX4" fmla="*/ 3129499 w 3389184"/>
              <a:gd name="connsiteY4" fmla="*/ 884582 h 940382"/>
              <a:gd name="connsiteX5" fmla="*/ 3389184 w 3389184"/>
              <a:gd name="connsiteY5" fmla="*/ 896439 h 940382"/>
              <a:gd name="connsiteX0" fmla="*/ 0 w 3389184"/>
              <a:gd name="connsiteY0" fmla="*/ 896439 h 957763"/>
              <a:gd name="connsiteX1" fmla="*/ 275973 w 3389184"/>
              <a:gd name="connsiteY1" fmla="*/ 630539 h 957763"/>
              <a:gd name="connsiteX2" fmla="*/ 1065063 w 3389184"/>
              <a:gd name="connsiteY2" fmla="*/ 83639 h 957763"/>
              <a:gd name="connsiteX3" fmla="*/ 2554881 w 3389184"/>
              <a:gd name="connsiteY3" fmla="*/ 83639 h 957763"/>
              <a:gd name="connsiteX4" fmla="*/ 3129499 w 3389184"/>
              <a:gd name="connsiteY4" fmla="*/ 884582 h 957763"/>
              <a:gd name="connsiteX5" fmla="*/ 3389184 w 3389184"/>
              <a:gd name="connsiteY5" fmla="*/ 896439 h 957763"/>
              <a:gd name="connsiteX0" fmla="*/ 0 w 3389184"/>
              <a:gd name="connsiteY0" fmla="*/ 896439 h 958271"/>
              <a:gd name="connsiteX1" fmla="*/ 275973 w 3389184"/>
              <a:gd name="connsiteY1" fmla="*/ 630539 h 958271"/>
              <a:gd name="connsiteX2" fmla="*/ 1065063 w 3389184"/>
              <a:gd name="connsiteY2" fmla="*/ 83639 h 958271"/>
              <a:gd name="connsiteX3" fmla="*/ 2554881 w 3389184"/>
              <a:gd name="connsiteY3" fmla="*/ 83639 h 958271"/>
              <a:gd name="connsiteX4" fmla="*/ 3129499 w 3389184"/>
              <a:gd name="connsiteY4" fmla="*/ 884582 h 958271"/>
              <a:gd name="connsiteX5" fmla="*/ 3389184 w 3389184"/>
              <a:gd name="connsiteY5" fmla="*/ 896439 h 958271"/>
              <a:gd name="connsiteX0" fmla="*/ 0 w 3389184"/>
              <a:gd name="connsiteY0" fmla="*/ 896439 h 954795"/>
              <a:gd name="connsiteX1" fmla="*/ 275973 w 3389184"/>
              <a:gd name="connsiteY1" fmla="*/ 630539 h 954795"/>
              <a:gd name="connsiteX2" fmla="*/ 1065063 w 3389184"/>
              <a:gd name="connsiteY2" fmla="*/ 83639 h 954795"/>
              <a:gd name="connsiteX3" fmla="*/ 2554881 w 3389184"/>
              <a:gd name="connsiteY3" fmla="*/ 83639 h 954795"/>
              <a:gd name="connsiteX4" fmla="*/ 3129499 w 3389184"/>
              <a:gd name="connsiteY4" fmla="*/ 884582 h 954795"/>
              <a:gd name="connsiteX5" fmla="*/ 3389184 w 3389184"/>
              <a:gd name="connsiteY5" fmla="*/ 896439 h 954795"/>
              <a:gd name="connsiteX0" fmla="*/ 0 w 3389184"/>
              <a:gd name="connsiteY0" fmla="*/ 896439 h 957258"/>
              <a:gd name="connsiteX1" fmla="*/ 275973 w 3389184"/>
              <a:gd name="connsiteY1" fmla="*/ 630539 h 957258"/>
              <a:gd name="connsiteX2" fmla="*/ 1065063 w 3389184"/>
              <a:gd name="connsiteY2" fmla="*/ 83639 h 957258"/>
              <a:gd name="connsiteX3" fmla="*/ 2554881 w 3389184"/>
              <a:gd name="connsiteY3" fmla="*/ 83639 h 957258"/>
              <a:gd name="connsiteX4" fmla="*/ 3129499 w 3389184"/>
              <a:gd name="connsiteY4" fmla="*/ 884582 h 957258"/>
              <a:gd name="connsiteX5" fmla="*/ 3389184 w 3389184"/>
              <a:gd name="connsiteY5" fmla="*/ 896439 h 957258"/>
              <a:gd name="connsiteX0" fmla="*/ 0 w 3389184"/>
              <a:gd name="connsiteY0" fmla="*/ 896439 h 941032"/>
              <a:gd name="connsiteX1" fmla="*/ 275973 w 3389184"/>
              <a:gd name="connsiteY1" fmla="*/ 630539 h 941032"/>
              <a:gd name="connsiteX2" fmla="*/ 1065063 w 3389184"/>
              <a:gd name="connsiteY2" fmla="*/ 83639 h 941032"/>
              <a:gd name="connsiteX3" fmla="*/ 2554881 w 3389184"/>
              <a:gd name="connsiteY3" fmla="*/ 83639 h 941032"/>
              <a:gd name="connsiteX4" fmla="*/ 3129499 w 3389184"/>
              <a:gd name="connsiteY4" fmla="*/ 884582 h 941032"/>
              <a:gd name="connsiteX5" fmla="*/ 3389184 w 3389184"/>
              <a:gd name="connsiteY5" fmla="*/ 896439 h 941032"/>
              <a:gd name="connsiteX0" fmla="*/ 0 w 3389184"/>
              <a:gd name="connsiteY0" fmla="*/ 896439 h 921921"/>
              <a:gd name="connsiteX1" fmla="*/ 275973 w 3389184"/>
              <a:gd name="connsiteY1" fmla="*/ 630539 h 921921"/>
              <a:gd name="connsiteX2" fmla="*/ 1065063 w 3389184"/>
              <a:gd name="connsiteY2" fmla="*/ 83639 h 921921"/>
              <a:gd name="connsiteX3" fmla="*/ 2554881 w 3389184"/>
              <a:gd name="connsiteY3" fmla="*/ 83639 h 921921"/>
              <a:gd name="connsiteX4" fmla="*/ 3129499 w 3389184"/>
              <a:gd name="connsiteY4" fmla="*/ 884582 h 921921"/>
              <a:gd name="connsiteX5" fmla="*/ 3389184 w 3389184"/>
              <a:gd name="connsiteY5" fmla="*/ 896439 h 921921"/>
              <a:gd name="connsiteX0" fmla="*/ 0 w 3389184"/>
              <a:gd name="connsiteY0" fmla="*/ 896439 h 915328"/>
              <a:gd name="connsiteX1" fmla="*/ 275973 w 3389184"/>
              <a:gd name="connsiteY1" fmla="*/ 630539 h 915328"/>
              <a:gd name="connsiteX2" fmla="*/ 1065063 w 3389184"/>
              <a:gd name="connsiteY2" fmla="*/ 83639 h 915328"/>
              <a:gd name="connsiteX3" fmla="*/ 2554881 w 3389184"/>
              <a:gd name="connsiteY3" fmla="*/ 83639 h 915328"/>
              <a:gd name="connsiteX4" fmla="*/ 3129499 w 3389184"/>
              <a:gd name="connsiteY4" fmla="*/ 884582 h 915328"/>
              <a:gd name="connsiteX5" fmla="*/ 3389184 w 3389184"/>
              <a:gd name="connsiteY5" fmla="*/ 896439 h 915328"/>
              <a:gd name="connsiteX0" fmla="*/ 0 w 3389184"/>
              <a:gd name="connsiteY0" fmla="*/ 896439 h 910083"/>
              <a:gd name="connsiteX1" fmla="*/ 275973 w 3389184"/>
              <a:gd name="connsiteY1" fmla="*/ 630539 h 910083"/>
              <a:gd name="connsiteX2" fmla="*/ 1065063 w 3389184"/>
              <a:gd name="connsiteY2" fmla="*/ 83639 h 910083"/>
              <a:gd name="connsiteX3" fmla="*/ 2554881 w 3389184"/>
              <a:gd name="connsiteY3" fmla="*/ 83639 h 910083"/>
              <a:gd name="connsiteX4" fmla="*/ 3129499 w 3389184"/>
              <a:gd name="connsiteY4" fmla="*/ 884582 h 910083"/>
              <a:gd name="connsiteX5" fmla="*/ 3389184 w 3389184"/>
              <a:gd name="connsiteY5" fmla="*/ 896439 h 910083"/>
              <a:gd name="connsiteX0" fmla="*/ 0 w 3389184"/>
              <a:gd name="connsiteY0" fmla="*/ 896439 h 901089"/>
              <a:gd name="connsiteX1" fmla="*/ 275973 w 3389184"/>
              <a:gd name="connsiteY1" fmla="*/ 630539 h 901089"/>
              <a:gd name="connsiteX2" fmla="*/ 1065063 w 3389184"/>
              <a:gd name="connsiteY2" fmla="*/ 83639 h 901089"/>
              <a:gd name="connsiteX3" fmla="*/ 2554881 w 3389184"/>
              <a:gd name="connsiteY3" fmla="*/ 83639 h 901089"/>
              <a:gd name="connsiteX4" fmla="*/ 3129499 w 3389184"/>
              <a:gd name="connsiteY4" fmla="*/ 884582 h 901089"/>
              <a:gd name="connsiteX5" fmla="*/ 3389184 w 3389184"/>
              <a:gd name="connsiteY5" fmla="*/ 896439 h 901089"/>
              <a:gd name="connsiteX0" fmla="*/ 0 w 3389184"/>
              <a:gd name="connsiteY0" fmla="*/ 854751 h 900182"/>
              <a:gd name="connsiteX1" fmla="*/ 275973 w 3389184"/>
              <a:gd name="connsiteY1" fmla="*/ 588851 h 900182"/>
              <a:gd name="connsiteX2" fmla="*/ 1065063 w 3389184"/>
              <a:gd name="connsiteY2" fmla="*/ 41951 h 900182"/>
              <a:gd name="connsiteX3" fmla="*/ 2744711 w 3389184"/>
              <a:gd name="connsiteY3" fmla="*/ 125293 h 900182"/>
              <a:gd name="connsiteX4" fmla="*/ 3129499 w 3389184"/>
              <a:gd name="connsiteY4" fmla="*/ 842894 h 900182"/>
              <a:gd name="connsiteX5" fmla="*/ 3389184 w 3389184"/>
              <a:gd name="connsiteY5" fmla="*/ 854751 h 900182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6752"/>
              <a:gd name="connsiteX1" fmla="*/ 275973 w 3389184"/>
              <a:gd name="connsiteY1" fmla="*/ 555748 h 866752"/>
              <a:gd name="connsiteX2" fmla="*/ 748680 w 3389184"/>
              <a:gd name="connsiteY2" fmla="*/ 59779 h 866752"/>
              <a:gd name="connsiteX3" fmla="*/ 2744711 w 3389184"/>
              <a:gd name="connsiteY3" fmla="*/ 92190 h 866752"/>
              <a:gd name="connsiteX4" fmla="*/ 3129499 w 3389184"/>
              <a:gd name="connsiteY4" fmla="*/ 809791 h 866752"/>
              <a:gd name="connsiteX5" fmla="*/ 3389184 w 3389184"/>
              <a:gd name="connsiteY5" fmla="*/ 821648 h 866752"/>
              <a:gd name="connsiteX0" fmla="*/ 0 w 3389184"/>
              <a:gd name="connsiteY0" fmla="*/ 821648 h 827991"/>
              <a:gd name="connsiteX1" fmla="*/ 275973 w 3389184"/>
              <a:gd name="connsiteY1" fmla="*/ 555748 h 827991"/>
              <a:gd name="connsiteX2" fmla="*/ 748680 w 3389184"/>
              <a:gd name="connsiteY2" fmla="*/ 59779 h 827991"/>
              <a:gd name="connsiteX3" fmla="*/ 2744711 w 3389184"/>
              <a:gd name="connsiteY3" fmla="*/ 92190 h 827991"/>
              <a:gd name="connsiteX4" fmla="*/ 3129499 w 3389184"/>
              <a:gd name="connsiteY4" fmla="*/ 809791 h 827991"/>
              <a:gd name="connsiteX5" fmla="*/ 3389184 w 3389184"/>
              <a:gd name="connsiteY5" fmla="*/ 821648 h 827991"/>
              <a:gd name="connsiteX0" fmla="*/ 0 w 3389184"/>
              <a:gd name="connsiteY0" fmla="*/ 821648 h 827174"/>
              <a:gd name="connsiteX1" fmla="*/ 275973 w 3389184"/>
              <a:gd name="connsiteY1" fmla="*/ 555748 h 827174"/>
              <a:gd name="connsiteX2" fmla="*/ 748680 w 3389184"/>
              <a:gd name="connsiteY2" fmla="*/ 59779 h 827174"/>
              <a:gd name="connsiteX3" fmla="*/ 2744711 w 3389184"/>
              <a:gd name="connsiteY3" fmla="*/ 92190 h 827174"/>
              <a:gd name="connsiteX4" fmla="*/ 3129499 w 3389184"/>
              <a:gd name="connsiteY4" fmla="*/ 809791 h 827174"/>
              <a:gd name="connsiteX5" fmla="*/ 3389184 w 3389184"/>
              <a:gd name="connsiteY5" fmla="*/ 821648 h 827174"/>
              <a:gd name="connsiteX0" fmla="*/ 0 w 3389184"/>
              <a:gd name="connsiteY0" fmla="*/ 821648 h 825336"/>
              <a:gd name="connsiteX1" fmla="*/ 275973 w 3389184"/>
              <a:gd name="connsiteY1" fmla="*/ 555748 h 825336"/>
              <a:gd name="connsiteX2" fmla="*/ 748680 w 3389184"/>
              <a:gd name="connsiteY2" fmla="*/ 59779 h 825336"/>
              <a:gd name="connsiteX3" fmla="*/ 2744711 w 3389184"/>
              <a:gd name="connsiteY3" fmla="*/ 92190 h 825336"/>
              <a:gd name="connsiteX4" fmla="*/ 3129499 w 3389184"/>
              <a:gd name="connsiteY4" fmla="*/ 809791 h 825336"/>
              <a:gd name="connsiteX5" fmla="*/ 3389184 w 3389184"/>
              <a:gd name="connsiteY5" fmla="*/ 821648 h 825336"/>
              <a:gd name="connsiteX0" fmla="*/ 0 w 3389184"/>
              <a:gd name="connsiteY0" fmla="*/ 821648 h 826036"/>
              <a:gd name="connsiteX1" fmla="*/ 275973 w 3389184"/>
              <a:gd name="connsiteY1" fmla="*/ 555748 h 826036"/>
              <a:gd name="connsiteX2" fmla="*/ 748680 w 3389184"/>
              <a:gd name="connsiteY2" fmla="*/ 59779 h 826036"/>
              <a:gd name="connsiteX3" fmla="*/ 2744711 w 3389184"/>
              <a:gd name="connsiteY3" fmla="*/ 92190 h 826036"/>
              <a:gd name="connsiteX4" fmla="*/ 3129499 w 3389184"/>
              <a:gd name="connsiteY4" fmla="*/ 809791 h 826036"/>
              <a:gd name="connsiteX5" fmla="*/ 3389184 w 3389184"/>
              <a:gd name="connsiteY5" fmla="*/ 821648 h 826036"/>
              <a:gd name="connsiteX0" fmla="*/ 0 w 3389184"/>
              <a:gd name="connsiteY0" fmla="*/ 821648 h 821648"/>
              <a:gd name="connsiteX1" fmla="*/ 275973 w 3389184"/>
              <a:gd name="connsiteY1" fmla="*/ 555748 h 821648"/>
              <a:gd name="connsiteX2" fmla="*/ 748680 w 3389184"/>
              <a:gd name="connsiteY2" fmla="*/ 59779 h 821648"/>
              <a:gd name="connsiteX3" fmla="*/ 2744711 w 3389184"/>
              <a:gd name="connsiteY3" fmla="*/ 92190 h 821648"/>
              <a:gd name="connsiteX4" fmla="*/ 3129499 w 3389184"/>
              <a:gd name="connsiteY4" fmla="*/ 809791 h 821648"/>
              <a:gd name="connsiteX5" fmla="*/ 3389184 w 3389184"/>
              <a:gd name="connsiteY5" fmla="*/ 821648 h 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21648">
                <a:moveTo>
                  <a:pt x="0" y="821648"/>
                </a:moveTo>
                <a:cubicBezTo>
                  <a:pt x="243516" y="820109"/>
                  <a:pt x="186464" y="755260"/>
                  <a:pt x="275973" y="555748"/>
                </a:cubicBezTo>
                <a:cubicBezTo>
                  <a:pt x="361048" y="350883"/>
                  <a:pt x="337224" y="137039"/>
                  <a:pt x="748680" y="59779"/>
                </a:cubicBezTo>
                <a:cubicBezTo>
                  <a:pt x="1160136" y="-17481"/>
                  <a:pt x="2347908" y="-32812"/>
                  <a:pt x="2744711" y="92190"/>
                </a:cubicBezTo>
                <a:cubicBezTo>
                  <a:pt x="3141514" y="217192"/>
                  <a:pt x="2995970" y="793948"/>
                  <a:pt x="3129499" y="809791"/>
                </a:cubicBezTo>
                <a:cubicBezTo>
                  <a:pt x="3263028" y="825634"/>
                  <a:pt x="3157595" y="813617"/>
                  <a:pt x="3389184" y="821648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0FC97D-44FA-4974-8035-D914C0E45EA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66578" y="3500469"/>
            <a:ext cx="761299" cy="374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994C66C-70E3-4208-A2B6-3BACDCE54D85}"/>
              </a:ext>
            </a:extLst>
          </p:cNvPr>
          <p:cNvSpPr/>
          <p:nvPr/>
        </p:nvSpPr>
        <p:spPr>
          <a:xfrm flipV="1">
            <a:off x="4821237" y="3758786"/>
            <a:ext cx="2902789" cy="1880827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6901">
                <a:moveTo>
                  <a:pt x="0" y="896901"/>
                </a:moveTo>
                <a:cubicBezTo>
                  <a:pt x="314138" y="884762"/>
                  <a:pt x="326345" y="878841"/>
                  <a:pt x="362946" y="692606"/>
                </a:cubicBezTo>
                <a:cubicBezTo>
                  <a:pt x="396502" y="551993"/>
                  <a:pt x="318108" y="176698"/>
                  <a:pt x="675204" y="76801"/>
                </a:cubicBezTo>
                <a:cubicBezTo>
                  <a:pt x="1032300" y="-23096"/>
                  <a:pt x="2132061" y="-33539"/>
                  <a:pt x="2505525" y="93225"/>
                </a:cubicBezTo>
                <a:cubicBezTo>
                  <a:pt x="2878989" y="219989"/>
                  <a:pt x="2769830" y="757455"/>
                  <a:pt x="2915990" y="837385"/>
                </a:cubicBezTo>
                <a:cubicBezTo>
                  <a:pt x="3062150" y="917315"/>
                  <a:pt x="3088940" y="886316"/>
                  <a:pt x="3389184" y="89690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Straight Arrow Connector 60">
            <a:extLst>
              <a:ext uri="{FF2B5EF4-FFF2-40B4-BE49-F238E27FC236}">
                <a16:creationId xmlns:a16="http://schemas.microsoft.com/office/drawing/2014/main" id="{7F4C0531-8519-454D-AD80-E83565F0580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9243252" y="4201295"/>
            <a:ext cx="1782856" cy="99963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D31F917-8C1A-4C83-9435-550A1E61F117}"/>
              </a:ext>
            </a:extLst>
          </p:cNvPr>
          <p:cNvSpPr/>
          <p:nvPr/>
        </p:nvSpPr>
        <p:spPr>
          <a:xfrm>
            <a:off x="5062082" y="1624169"/>
            <a:ext cx="636602" cy="631606"/>
          </a:xfrm>
          <a:custGeom>
            <a:avLst/>
            <a:gdLst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2224"/>
              <a:gd name="connsiteX1" fmla="*/ 527745 w 636602"/>
              <a:gd name="connsiteY1" fmla="*/ 29263 h 632224"/>
              <a:gd name="connsiteX2" fmla="*/ 70545 w 636602"/>
              <a:gd name="connsiteY2" fmla="*/ 58292 h 632224"/>
              <a:gd name="connsiteX3" fmla="*/ 27002 w 636602"/>
              <a:gd name="connsiteY3" fmla="*/ 500978 h 632224"/>
              <a:gd name="connsiteX4" fmla="*/ 324545 w 636602"/>
              <a:gd name="connsiteY4" fmla="*/ 631606 h 632224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02" h="631606">
                <a:moveTo>
                  <a:pt x="636602" y="283263"/>
                </a:moveTo>
                <a:cubicBezTo>
                  <a:pt x="629345" y="175010"/>
                  <a:pt x="622088" y="66758"/>
                  <a:pt x="527745" y="29263"/>
                </a:cubicBezTo>
                <a:cubicBezTo>
                  <a:pt x="433402" y="-8232"/>
                  <a:pt x="154002" y="-20327"/>
                  <a:pt x="70545" y="58292"/>
                </a:cubicBezTo>
                <a:cubicBezTo>
                  <a:pt x="-12912" y="136911"/>
                  <a:pt x="-15331" y="405426"/>
                  <a:pt x="27002" y="500978"/>
                </a:cubicBezTo>
                <a:cubicBezTo>
                  <a:pt x="69335" y="596530"/>
                  <a:pt x="146141" y="588668"/>
                  <a:pt x="324545" y="631606"/>
                </a:cubicBezTo>
              </a:path>
            </a:pathLst>
          </a:custGeom>
          <a:noFill/>
          <a:ln w="38100">
            <a:solidFill>
              <a:srgbClr val="33CC33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DA47-74E6-4CB7-9C10-19E4A7EFBC5F}"/>
              </a:ext>
            </a:extLst>
          </p:cNvPr>
          <p:cNvGrpSpPr/>
          <p:nvPr/>
        </p:nvGrpSpPr>
        <p:grpSpPr>
          <a:xfrm>
            <a:off x="785796" y="2979006"/>
            <a:ext cx="2015206" cy="1063028"/>
            <a:chOff x="2298357" y="2685534"/>
            <a:chExt cx="3015048" cy="34104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23382F1-D597-4CF6-AB64-40DA9729D69F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9EFD5E-D2FA-42D1-AC96-CB9FE6D71D95}"/>
                </a:ext>
              </a:extLst>
            </p:cNvPr>
            <p:cNvSpPr/>
            <p:nvPr/>
          </p:nvSpPr>
          <p:spPr>
            <a:xfrm>
              <a:off x="2409568" y="2941204"/>
              <a:ext cx="2792626" cy="28991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Immutable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Mutable</a:t>
              </a:r>
            </a:p>
          </p:txBody>
        </p: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4BC7405-45B4-4D5E-BD83-136EF3B0C1CA}"/>
              </a:ext>
            </a:extLst>
          </p:cNvPr>
          <p:cNvSpPr/>
          <p:nvPr/>
        </p:nvSpPr>
        <p:spPr>
          <a:xfrm flipV="1">
            <a:off x="1681071" y="4551129"/>
            <a:ext cx="6059599" cy="1476154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  <a:gd name="connsiteX0" fmla="*/ 0 w 3389184"/>
              <a:gd name="connsiteY0" fmla="*/ 879845 h 879845"/>
              <a:gd name="connsiteX1" fmla="*/ 371989 w 3389184"/>
              <a:gd name="connsiteY1" fmla="*/ 388782 h 879845"/>
              <a:gd name="connsiteX2" fmla="*/ 675204 w 3389184"/>
              <a:gd name="connsiteY2" fmla="*/ 59745 h 879845"/>
              <a:gd name="connsiteX3" fmla="*/ 2505525 w 3389184"/>
              <a:gd name="connsiteY3" fmla="*/ 76169 h 879845"/>
              <a:gd name="connsiteX4" fmla="*/ 2915990 w 3389184"/>
              <a:gd name="connsiteY4" fmla="*/ 820329 h 879845"/>
              <a:gd name="connsiteX5" fmla="*/ 3389184 w 3389184"/>
              <a:gd name="connsiteY5" fmla="*/ 879845 h 879845"/>
              <a:gd name="connsiteX0" fmla="*/ 0 w 3321362"/>
              <a:gd name="connsiteY0" fmla="*/ 573435 h 879845"/>
              <a:gd name="connsiteX1" fmla="*/ 304167 w 3321362"/>
              <a:gd name="connsiteY1" fmla="*/ 388782 h 879845"/>
              <a:gd name="connsiteX2" fmla="*/ 607382 w 3321362"/>
              <a:gd name="connsiteY2" fmla="*/ 59745 h 879845"/>
              <a:gd name="connsiteX3" fmla="*/ 2437703 w 3321362"/>
              <a:gd name="connsiteY3" fmla="*/ 76169 h 879845"/>
              <a:gd name="connsiteX4" fmla="*/ 2848168 w 3321362"/>
              <a:gd name="connsiteY4" fmla="*/ 820329 h 879845"/>
              <a:gd name="connsiteX5" fmla="*/ 3321362 w 3321362"/>
              <a:gd name="connsiteY5" fmla="*/ 879845 h 879845"/>
              <a:gd name="connsiteX0" fmla="*/ 0 w 3321362"/>
              <a:gd name="connsiteY0" fmla="*/ 573435 h 896804"/>
              <a:gd name="connsiteX1" fmla="*/ 304167 w 3321362"/>
              <a:gd name="connsiteY1" fmla="*/ 388782 h 896804"/>
              <a:gd name="connsiteX2" fmla="*/ 607382 w 3321362"/>
              <a:gd name="connsiteY2" fmla="*/ 59745 h 896804"/>
              <a:gd name="connsiteX3" fmla="*/ 2975755 w 3321362"/>
              <a:gd name="connsiteY3" fmla="*/ 76169 h 896804"/>
              <a:gd name="connsiteX4" fmla="*/ 2848168 w 3321362"/>
              <a:gd name="connsiteY4" fmla="*/ 820329 h 896804"/>
              <a:gd name="connsiteX5" fmla="*/ 3321362 w 3321362"/>
              <a:gd name="connsiteY5" fmla="*/ 879845 h 896804"/>
              <a:gd name="connsiteX0" fmla="*/ 0 w 3321362"/>
              <a:gd name="connsiteY0" fmla="*/ 563396 h 869806"/>
              <a:gd name="connsiteX1" fmla="*/ 304167 w 3321362"/>
              <a:gd name="connsiteY1" fmla="*/ 378743 h 869806"/>
              <a:gd name="connsiteX2" fmla="*/ 607382 w 3321362"/>
              <a:gd name="connsiteY2" fmla="*/ 49706 h 869806"/>
              <a:gd name="connsiteX3" fmla="*/ 2975755 w 3321362"/>
              <a:gd name="connsiteY3" fmla="*/ 66130 h 869806"/>
              <a:gd name="connsiteX4" fmla="*/ 3191797 w 3321362"/>
              <a:gd name="connsiteY4" fmla="*/ 661014 h 869806"/>
              <a:gd name="connsiteX5" fmla="*/ 3321362 w 3321362"/>
              <a:gd name="connsiteY5" fmla="*/ 869806 h 869806"/>
              <a:gd name="connsiteX0" fmla="*/ 0 w 3321362"/>
              <a:gd name="connsiteY0" fmla="*/ 567306 h 873716"/>
              <a:gd name="connsiteX1" fmla="*/ 304167 w 3321362"/>
              <a:gd name="connsiteY1" fmla="*/ 382653 h 873716"/>
              <a:gd name="connsiteX2" fmla="*/ 607382 w 3321362"/>
              <a:gd name="connsiteY2" fmla="*/ 53616 h 873716"/>
              <a:gd name="connsiteX3" fmla="*/ 2975755 w 3321362"/>
              <a:gd name="connsiteY3" fmla="*/ 70040 h 873716"/>
              <a:gd name="connsiteX4" fmla="*/ 3101368 w 3321362"/>
              <a:gd name="connsiteY4" fmla="*/ 723849 h 873716"/>
              <a:gd name="connsiteX5" fmla="*/ 3321362 w 3321362"/>
              <a:gd name="connsiteY5" fmla="*/ 873716 h 873716"/>
              <a:gd name="connsiteX0" fmla="*/ 0 w 3321362"/>
              <a:gd name="connsiteY0" fmla="*/ 567306 h 873716"/>
              <a:gd name="connsiteX1" fmla="*/ 304167 w 3321362"/>
              <a:gd name="connsiteY1" fmla="*/ 382653 h 873716"/>
              <a:gd name="connsiteX2" fmla="*/ 607382 w 3321362"/>
              <a:gd name="connsiteY2" fmla="*/ 53616 h 873716"/>
              <a:gd name="connsiteX3" fmla="*/ 2975755 w 3321362"/>
              <a:gd name="connsiteY3" fmla="*/ 70040 h 873716"/>
              <a:gd name="connsiteX4" fmla="*/ 3101368 w 3321362"/>
              <a:gd name="connsiteY4" fmla="*/ 723849 h 873716"/>
              <a:gd name="connsiteX5" fmla="*/ 3321362 w 3321362"/>
              <a:gd name="connsiteY5" fmla="*/ 873716 h 873716"/>
              <a:gd name="connsiteX0" fmla="*/ 0 w 3325884"/>
              <a:gd name="connsiteY0" fmla="*/ 567306 h 762434"/>
              <a:gd name="connsiteX1" fmla="*/ 304167 w 3325884"/>
              <a:gd name="connsiteY1" fmla="*/ 382653 h 762434"/>
              <a:gd name="connsiteX2" fmla="*/ 607382 w 3325884"/>
              <a:gd name="connsiteY2" fmla="*/ 53616 h 762434"/>
              <a:gd name="connsiteX3" fmla="*/ 2975755 w 3325884"/>
              <a:gd name="connsiteY3" fmla="*/ 70040 h 762434"/>
              <a:gd name="connsiteX4" fmla="*/ 3101368 w 3325884"/>
              <a:gd name="connsiteY4" fmla="*/ 723849 h 762434"/>
              <a:gd name="connsiteX5" fmla="*/ 3325884 w 3325884"/>
              <a:gd name="connsiteY5" fmla="*/ 696941 h 762434"/>
              <a:gd name="connsiteX0" fmla="*/ 0 w 3325884"/>
              <a:gd name="connsiteY0" fmla="*/ 557826 h 687461"/>
              <a:gd name="connsiteX1" fmla="*/ 304167 w 3325884"/>
              <a:gd name="connsiteY1" fmla="*/ 373173 h 687461"/>
              <a:gd name="connsiteX2" fmla="*/ 607382 w 3325884"/>
              <a:gd name="connsiteY2" fmla="*/ 44136 h 687461"/>
              <a:gd name="connsiteX3" fmla="*/ 2975755 w 3325884"/>
              <a:gd name="connsiteY3" fmla="*/ 60560 h 687461"/>
              <a:gd name="connsiteX4" fmla="*/ 3110411 w 3325884"/>
              <a:gd name="connsiteY4" fmla="*/ 569020 h 687461"/>
              <a:gd name="connsiteX5" fmla="*/ 3325884 w 3325884"/>
              <a:gd name="connsiteY5" fmla="*/ 687461 h 687461"/>
              <a:gd name="connsiteX0" fmla="*/ 0 w 3325884"/>
              <a:gd name="connsiteY0" fmla="*/ 557583 h 687218"/>
              <a:gd name="connsiteX1" fmla="*/ 240867 w 3325884"/>
              <a:gd name="connsiteY1" fmla="*/ 369001 h 687218"/>
              <a:gd name="connsiteX2" fmla="*/ 607382 w 3325884"/>
              <a:gd name="connsiteY2" fmla="*/ 43893 h 687218"/>
              <a:gd name="connsiteX3" fmla="*/ 2975755 w 3325884"/>
              <a:gd name="connsiteY3" fmla="*/ 60317 h 687218"/>
              <a:gd name="connsiteX4" fmla="*/ 3110411 w 3325884"/>
              <a:gd name="connsiteY4" fmla="*/ 568777 h 687218"/>
              <a:gd name="connsiteX5" fmla="*/ 3325884 w 3325884"/>
              <a:gd name="connsiteY5" fmla="*/ 687218 h 687218"/>
              <a:gd name="connsiteX0" fmla="*/ 0 w 3325884"/>
              <a:gd name="connsiteY0" fmla="*/ 557583 h 687218"/>
              <a:gd name="connsiteX1" fmla="*/ 240867 w 3325884"/>
              <a:gd name="connsiteY1" fmla="*/ 369001 h 687218"/>
              <a:gd name="connsiteX2" fmla="*/ 607382 w 3325884"/>
              <a:gd name="connsiteY2" fmla="*/ 43893 h 687218"/>
              <a:gd name="connsiteX3" fmla="*/ 2975755 w 3325884"/>
              <a:gd name="connsiteY3" fmla="*/ 60317 h 687218"/>
              <a:gd name="connsiteX4" fmla="*/ 3110411 w 3325884"/>
              <a:gd name="connsiteY4" fmla="*/ 568777 h 687218"/>
              <a:gd name="connsiteX5" fmla="*/ 3325884 w 3325884"/>
              <a:gd name="connsiteY5" fmla="*/ 687218 h 687218"/>
              <a:gd name="connsiteX0" fmla="*/ 0 w 3325884"/>
              <a:gd name="connsiteY0" fmla="*/ 557583 h 687218"/>
              <a:gd name="connsiteX1" fmla="*/ 240867 w 3325884"/>
              <a:gd name="connsiteY1" fmla="*/ 369001 h 687218"/>
              <a:gd name="connsiteX2" fmla="*/ 607382 w 3325884"/>
              <a:gd name="connsiteY2" fmla="*/ 43893 h 687218"/>
              <a:gd name="connsiteX3" fmla="*/ 2975755 w 3325884"/>
              <a:gd name="connsiteY3" fmla="*/ 60317 h 687218"/>
              <a:gd name="connsiteX4" fmla="*/ 3110411 w 3325884"/>
              <a:gd name="connsiteY4" fmla="*/ 568777 h 687218"/>
              <a:gd name="connsiteX5" fmla="*/ 3325884 w 3325884"/>
              <a:gd name="connsiteY5" fmla="*/ 687218 h 687218"/>
              <a:gd name="connsiteX0" fmla="*/ 0 w 3325884"/>
              <a:gd name="connsiteY0" fmla="*/ 571387 h 701022"/>
              <a:gd name="connsiteX1" fmla="*/ 240867 w 3325884"/>
              <a:gd name="connsiteY1" fmla="*/ 382805 h 701022"/>
              <a:gd name="connsiteX2" fmla="*/ 607382 w 3325884"/>
              <a:gd name="connsiteY2" fmla="*/ 57697 h 701022"/>
              <a:gd name="connsiteX3" fmla="*/ 2975755 w 3325884"/>
              <a:gd name="connsiteY3" fmla="*/ 74121 h 701022"/>
              <a:gd name="connsiteX4" fmla="*/ 3110411 w 3325884"/>
              <a:gd name="connsiteY4" fmla="*/ 582581 h 701022"/>
              <a:gd name="connsiteX5" fmla="*/ 3325884 w 3325884"/>
              <a:gd name="connsiteY5" fmla="*/ 701022 h 701022"/>
              <a:gd name="connsiteX0" fmla="*/ 0 w 3325884"/>
              <a:gd name="connsiteY0" fmla="*/ 533944 h 663579"/>
              <a:gd name="connsiteX1" fmla="*/ 240867 w 3325884"/>
              <a:gd name="connsiteY1" fmla="*/ 345362 h 663579"/>
              <a:gd name="connsiteX2" fmla="*/ 607382 w 3325884"/>
              <a:gd name="connsiteY2" fmla="*/ 20254 h 663579"/>
              <a:gd name="connsiteX3" fmla="*/ 2975755 w 3325884"/>
              <a:gd name="connsiteY3" fmla="*/ 36678 h 663579"/>
              <a:gd name="connsiteX4" fmla="*/ 3110411 w 3325884"/>
              <a:gd name="connsiteY4" fmla="*/ 545138 h 663579"/>
              <a:gd name="connsiteX5" fmla="*/ 3325884 w 3325884"/>
              <a:gd name="connsiteY5" fmla="*/ 663579 h 66357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55224 h 684859"/>
              <a:gd name="connsiteX1" fmla="*/ 240867 w 3325884"/>
              <a:gd name="connsiteY1" fmla="*/ 366642 h 684859"/>
              <a:gd name="connsiteX2" fmla="*/ 607382 w 3325884"/>
              <a:gd name="connsiteY2" fmla="*/ 41534 h 684859"/>
              <a:gd name="connsiteX3" fmla="*/ 2975755 w 3325884"/>
              <a:gd name="connsiteY3" fmla="*/ 57958 h 684859"/>
              <a:gd name="connsiteX4" fmla="*/ 3110411 w 3325884"/>
              <a:gd name="connsiteY4" fmla="*/ 566418 h 684859"/>
              <a:gd name="connsiteX5" fmla="*/ 3325884 w 3325884"/>
              <a:gd name="connsiteY5" fmla="*/ 684859 h 684859"/>
              <a:gd name="connsiteX0" fmla="*/ 0 w 3325884"/>
              <a:gd name="connsiteY0" fmla="*/ 569800 h 699435"/>
              <a:gd name="connsiteX1" fmla="*/ 607382 w 3325884"/>
              <a:gd name="connsiteY1" fmla="*/ 56110 h 699435"/>
              <a:gd name="connsiteX2" fmla="*/ 2975755 w 3325884"/>
              <a:gd name="connsiteY2" fmla="*/ 72534 h 699435"/>
              <a:gd name="connsiteX3" fmla="*/ 3110411 w 3325884"/>
              <a:gd name="connsiteY3" fmla="*/ 580994 h 699435"/>
              <a:gd name="connsiteX4" fmla="*/ 3325884 w 3325884"/>
              <a:gd name="connsiteY4" fmla="*/ 699435 h 699435"/>
              <a:gd name="connsiteX0" fmla="*/ 0 w 3325884"/>
              <a:gd name="connsiteY0" fmla="*/ 565325 h 694960"/>
              <a:gd name="connsiteX1" fmla="*/ 325240 w 3325884"/>
              <a:gd name="connsiteY1" fmla="*/ 497982 h 694960"/>
              <a:gd name="connsiteX2" fmla="*/ 607382 w 3325884"/>
              <a:gd name="connsiteY2" fmla="*/ 51635 h 694960"/>
              <a:gd name="connsiteX3" fmla="*/ 2975755 w 3325884"/>
              <a:gd name="connsiteY3" fmla="*/ 68059 h 694960"/>
              <a:gd name="connsiteX4" fmla="*/ 3110411 w 3325884"/>
              <a:gd name="connsiteY4" fmla="*/ 576519 h 694960"/>
              <a:gd name="connsiteX5" fmla="*/ 3325884 w 3325884"/>
              <a:gd name="connsiteY5" fmla="*/ 694960 h 694960"/>
              <a:gd name="connsiteX0" fmla="*/ 0 w 3325884"/>
              <a:gd name="connsiteY0" fmla="*/ 566879 h 696514"/>
              <a:gd name="connsiteX1" fmla="*/ 307155 w 3325884"/>
              <a:gd name="connsiteY1" fmla="*/ 523106 h 696514"/>
              <a:gd name="connsiteX2" fmla="*/ 607382 w 3325884"/>
              <a:gd name="connsiteY2" fmla="*/ 53189 h 696514"/>
              <a:gd name="connsiteX3" fmla="*/ 2975755 w 3325884"/>
              <a:gd name="connsiteY3" fmla="*/ 69613 h 696514"/>
              <a:gd name="connsiteX4" fmla="*/ 3110411 w 3325884"/>
              <a:gd name="connsiteY4" fmla="*/ 578073 h 696514"/>
              <a:gd name="connsiteX5" fmla="*/ 3325884 w 3325884"/>
              <a:gd name="connsiteY5" fmla="*/ 696514 h 696514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77"/>
              <a:gd name="connsiteX1" fmla="*/ 338805 w 3325884"/>
              <a:gd name="connsiteY1" fmla="*/ 506355 h 695477"/>
              <a:gd name="connsiteX2" fmla="*/ 607382 w 3325884"/>
              <a:gd name="connsiteY2" fmla="*/ 52152 h 695477"/>
              <a:gd name="connsiteX3" fmla="*/ 2975755 w 3325884"/>
              <a:gd name="connsiteY3" fmla="*/ 68576 h 695477"/>
              <a:gd name="connsiteX4" fmla="*/ 3110411 w 3325884"/>
              <a:gd name="connsiteY4" fmla="*/ 577036 h 695477"/>
              <a:gd name="connsiteX5" fmla="*/ 3325884 w 3325884"/>
              <a:gd name="connsiteY5" fmla="*/ 695477 h 695477"/>
              <a:gd name="connsiteX0" fmla="*/ 0 w 3325884"/>
              <a:gd name="connsiteY0" fmla="*/ 565842 h 695487"/>
              <a:gd name="connsiteX1" fmla="*/ 338805 w 3325884"/>
              <a:gd name="connsiteY1" fmla="*/ 506355 h 695487"/>
              <a:gd name="connsiteX2" fmla="*/ 607382 w 3325884"/>
              <a:gd name="connsiteY2" fmla="*/ 52152 h 695487"/>
              <a:gd name="connsiteX3" fmla="*/ 2975755 w 3325884"/>
              <a:gd name="connsiteY3" fmla="*/ 68576 h 695487"/>
              <a:gd name="connsiteX4" fmla="*/ 3110411 w 3325884"/>
              <a:gd name="connsiteY4" fmla="*/ 577036 h 695487"/>
              <a:gd name="connsiteX5" fmla="*/ 3325884 w 3325884"/>
              <a:gd name="connsiteY5" fmla="*/ 695477 h 695487"/>
              <a:gd name="connsiteX0" fmla="*/ 0 w 3325884"/>
              <a:gd name="connsiteY0" fmla="*/ 565842 h 697100"/>
              <a:gd name="connsiteX1" fmla="*/ 338805 w 3325884"/>
              <a:gd name="connsiteY1" fmla="*/ 506355 h 697100"/>
              <a:gd name="connsiteX2" fmla="*/ 607382 w 3325884"/>
              <a:gd name="connsiteY2" fmla="*/ 52152 h 697100"/>
              <a:gd name="connsiteX3" fmla="*/ 2975755 w 3325884"/>
              <a:gd name="connsiteY3" fmla="*/ 68576 h 697100"/>
              <a:gd name="connsiteX4" fmla="*/ 3110411 w 3325884"/>
              <a:gd name="connsiteY4" fmla="*/ 577036 h 697100"/>
              <a:gd name="connsiteX5" fmla="*/ 3325884 w 3325884"/>
              <a:gd name="connsiteY5" fmla="*/ 695477 h 697100"/>
              <a:gd name="connsiteX0" fmla="*/ 0 w 3325884"/>
              <a:gd name="connsiteY0" fmla="*/ 565842 h 696950"/>
              <a:gd name="connsiteX1" fmla="*/ 338805 w 3325884"/>
              <a:gd name="connsiteY1" fmla="*/ 506355 h 696950"/>
              <a:gd name="connsiteX2" fmla="*/ 607382 w 3325884"/>
              <a:gd name="connsiteY2" fmla="*/ 52152 h 696950"/>
              <a:gd name="connsiteX3" fmla="*/ 2975755 w 3325884"/>
              <a:gd name="connsiteY3" fmla="*/ 68576 h 696950"/>
              <a:gd name="connsiteX4" fmla="*/ 3110411 w 3325884"/>
              <a:gd name="connsiteY4" fmla="*/ 577036 h 696950"/>
              <a:gd name="connsiteX5" fmla="*/ 3325884 w 3325884"/>
              <a:gd name="connsiteY5" fmla="*/ 695477 h 696950"/>
              <a:gd name="connsiteX0" fmla="*/ 0 w 3325884"/>
              <a:gd name="connsiteY0" fmla="*/ 565842 h 696950"/>
              <a:gd name="connsiteX1" fmla="*/ 338805 w 3325884"/>
              <a:gd name="connsiteY1" fmla="*/ 506355 h 696950"/>
              <a:gd name="connsiteX2" fmla="*/ 607382 w 3325884"/>
              <a:gd name="connsiteY2" fmla="*/ 52152 h 696950"/>
              <a:gd name="connsiteX3" fmla="*/ 2975755 w 3325884"/>
              <a:gd name="connsiteY3" fmla="*/ 68576 h 696950"/>
              <a:gd name="connsiteX4" fmla="*/ 3110411 w 3325884"/>
              <a:gd name="connsiteY4" fmla="*/ 577036 h 696950"/>
              <a:gd name="connsiteX5" fmla="*/ 3325884 w 3325884"/>
              <a:gd name="connsiteY5" fmla="*/ 695477 h 696950"/>
              <a:gd name="connsiteX0" fmla="*/ 0 w 3325884"/>
              <a:gd name="connsiteY0" fmla="*/ 573048 h 702683"/>
              <a:gd name="connsiteX1" fmla="*/ 338805 w 3325884"/>
              <a:gd name="connsiteY1" fmla="*/ 513561 h 702683"/>
              <a:gd name="connsiteX2" fmla="*/ 607382 w 3325884"/>
              <a:gd name="connsiteY2" fmla="*/ 59358 h 702683"/>
              <a:gd name="connsiteX3" fmla="*/ 2975755 w 3325884"/>
              <a:gd name="connsiteY3" fmla="*/ 75782 h 702683"/>
              <a:gd name="connsiteX4" fmla="*/ 3325884 w 3325884"/>
              <a:gd name="connsiteY4" fmla="*/ 702683 h 702683"/>
              <a:gd name="connsiteX0" fmla="*/ 0 w 3325884"/>
              <a:gd name="connsiteY0" fmla="*/ 551040 h 680675"/>
              <a:gd name="connsiteX1" fmla="*/ 338805 w 3325884"/>
              <a:gd name="connsiteY1" fmla="*/ 491553 h 680675"/>
              <a:gd name="connsiteX2" fmla="*/ 607382 w 3325884"/>
              <a:gd name="connsiteY2" fmla="*/ 37350 h 680675"/>
              <a:gd name="connsiteX3" fmla="*/ 2975755 w 3325884"/>
              <a:gd name="connsiteY3" fmla="*/ 53774 h 680675"/>
              <a:gd name="connsiteX4" fmla="*/ 3271415 w 3325884"/>
              <a:gd name="connsiteY4" fmla="*/ 275863 h 680675"/>
              <a:gd name="connsiteX5" fmla="*/ 3325884 w 3325884"/>
              <a:gd name="connsiteY5" fmla="*/ 680675 h 680675"/>
              <a:gd name="connsiteX0" fmla="*/ 0 w 3325884"/>
              <a:gd name="connsiteY0" fmla="*/ 569361 h 698996"/>
              <a:gd name="connsiteX1" fmla="*/ 338805 w 3325884"/>
              <a:gd name="connsiteY1" fmla="*/ 509874 h 698996"/>
              <a:gd name="connsiteX2" fmla="*/ 607382 w 3325884"/>
              <a:gd name="connsiteY2" fmla="*/ 55671 h 698996"/>
              <a:gd name="connsiteX3" fmla="*/ 2975755 w 3325884"/>
              <a:gd name="connsiteY3" fmla="*/ 72095 h 698996"/>
              <a:gd name="connsiteX4" fmla="*/ 3127648 w 3325884"/>
              <a:gd name="connsiteY4" fmla="*/ 639387 h 698996"/>
              <a:gd name="connsiteX5" fmla="*/ 3325884 w 3325884"/>
              <a:gd name="connsiteY5" fmla="*/ 698996 h 698996"/>
              <a:gd name="connsiteX0" fmla="*/ 0 w 3325884"/>
              <a:gd name="connsiteY0" fmla="*/ 569361 h 698996"/>
              <a:gd name="connsiteX1" fmla="*/ 338805 w 3325884"/>
              <a:gd name="connsiteY1" fmla="*/ 509874 h 698996"/>
              <a:gd name="connsiteX2" fmla="*/ 607382 w 3325884"/>
              <a:gd name="connsiteY2" fmla="*/ 55671 h 698996"/>
              <a:gd name="connsiteX3" fmla="*/ 2975755 w 3325884"/>
              <a:gd name="connsiteY3" fmla="*/ 72095 h 698996"/>
              <a:gd name="connsiteX4" fmla="*/ 3127648 w 3325884"/>
              <a:gd name="connsiteY4" fmla="*/ 639387 h 698996"/>
              <a:gd name="connsiteX5" fmla="*/ 3325884 w 3325884"/>
              <a:gd name="connsiteY5" fmla="*/ 698996 h 698996"/>
              <a:gd name="connsiteX0" fmla="*/ 0 w 3325884"/>
              <a:gd name="connsiteY0" fmla="*/ 569361 h 708387"/>
              <a:gd name="connsiteX1" fmla="*/ 338805 w 3325884"/>
              <a:gd name="connsiteY1" fmla="*/ 509874 h 708387"/>
              <a:gd name="connsiteX2" fmla="*/ 607382 w 3325884"/>
              <a:gd name="connsiteY2" fmla="*/ 55671 h 708387"/>
              <a:gd name="connsiteX3" fmla="*/ 2975755 w 3325884"/>
              <a:gd name="connsiteY3" fmla="*/ 72095 h 708387"/>
              <a:gd name="connsiteX4" fmla="*/ 3127648 w 3325884"/>
              <a:gd name="connsiteY4" fmla="*/ 639387 h 708387"/>
              <a:gd name="connsiteX5" fmla="*/ 3325884 w 3325884"/>
              <a:gd name="connsiteY5" fmla="*/ 698996 h 708387"/>
              <a:gd name="connsiteX0" fmla="*/ 0 w 3325884"/>
              <a:gd name="connsiteY0" fmla="*/ 564901 h 703927"/>
              <a:gd name="connsiteX1" fmla="*/ 338805 w 3325884"/>
              <a:gd name="connsiteY1" fmla="*/ 505414 h 703927"/>
              <a:gd name="connsiteX2" fmla="*/ 607382 w 3325884"/>
              <a:gd name="connsiteY2" fmla="*/ 51211 h 703927"/>
              <a:gd name="connsiteX3" fmla="*/ 2975755 w 3325884"/>
              <a:gd name="connsiteY3" fmla="*/ 67635 h 703927"/>
              <a:gd name="connsiteX4" fmla="*/ 3127648 w 3325884"/>
              <a:gd name="connsiteY4" fmla="*/ 634927 h 703927"/>
              <a:gd name="connsiteX5" fmla="*/ 3325884 w 3325884"/>
              <a:gd name="connsiteY5" fmla="*/ 694536 h 70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884" h="703927">
                <a:moveTo>
                  <a:pt x="0" y="564901"/>
                </a:moveTo>
                <a:cubicBezTo>
                  <a:pt x="155186" y="562189"/>
                  <a:pt x="237575" y="591029"/>
                  <a:pt x="338805" y="505414"/>
                </a:cubicBezTo>
                <a:cubicBezTo>
                  <a:pt x="440035" y="419799"/>
                  <a:pt x="167890" y="124174"/>
                  <a:pt x="607382" y="51211"/>
                </a:cubicBezTo>
                <a:cubicBezTo>
                  <a:pt x="1046874" y="-21752"/>
                  <a:pt x="2790967" y="-17161"/>
                  <a:pt x="2975755" y="67635"/>
                </a:cubicBezTo>
                <a:cubicBezTo>
                  <a:pt x="3160543" y="152431"/>
                  <a:pt x="3069293" y="530444"/>
                  <a:pt x="3127648" y="634927"/>
                </a:cubicBezTo>
                <a:cubicBezTo>
                  <a:pt x="3186003" y="739410"/>
                  <a:pt x="3235773" y="694064"/>
                  <a:pt x="3325884" y="694536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FEE1C8-82AE-4EBA-9D40-8B835FA61407}"/>
              </a:ext>
            </a:extLst>
          </p:cNvPr>
          <p:cNvSpPr/>
          <p:nvPr/>
        </p:nvSpPr>
        <p:spPr>
          <a:xfrm>
            <a:off x="1608900" y="4595909"/>
            <a:ext cx="380667" cy="380667"/>
          </a:xfrm>
          <a:prstGeom prst="ellipse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6FACB8-D98A-4163-84CB-C8851B17718A}"/>
              </a:ext>
            </a:extLst>
          </p:cNvPr>
          <p:cNvCxnSpPr>
            <a:cxnSpLocks/>
            <a:stCxn id="84" idx="0"/>
            <a:endCxn id="10" idx="2"/>
          </p:cNvCxnSpPr>
          <p:nvPr/>
        </p:nvCxnSpPr>
        <p:spPr>
          <a:xfrm flipH="1" flipV="1">
            <a:off x="1793399" y="4042034"/>
            <a:ext cx="5835" cy="5538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0F7F50B-41E9-47AC-829A-86274AB118B2}"/>
              </a:ext>
            </a:extLst>
          </p:cNvPr>
          <p:cNvSpPr txBox="1"/>
          <p:nvPr/>
        </p:nvSpPr>
        <p:spPr>
          <a:xfrm>
            <a:off x="527222" y="4975653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 here</a:t>
            </a:r>
          </a:p>
        </p:txBody>
      </p:sp>
    </p:spTree>
    <p:extLst>
      <p:ext uri="{BB962C8B-B14F-4D97-AF65-F5344CB8AC3E}">
        <p14:creationId xmlns:p14="http://schemas.microsoft.com/office/powerpoint/2010/main" val="1223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CCE0-4DF5-4F12-AA78-DBD9F6F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746AC-A2B8-45FF-9DEA-212394E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36EB28-68E8-4A3F-969D-D5A6D23F2118}"/>
              </a:ext>
            </a:extLst>
          </p:cNvPr>
          <p:cNvGrpSpPr/>
          <p:nvPr/>
        </p:nvGrpSpPr>
        <p:grpSpPr>
          <a:xfrm>
            <a:off x="735223" y="1485995"/>
            <a:ext cx="2485772" cy="4682663"/>
            <a:chOff x="1046203" y="1400432"/>
            <a:chExt cx="2603158" cy="46826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55794A-1CA5-481D-BFBC-632BD2880287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transform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FA0C04-7813-46F4-96C3-02D03CC7DF1A}"/>
                </a:ext>
              </a:extLst>
            </p:cNvPr>
            <p:cNvSpPr/>
            <p:nvPr/>
          </p:nvSpPr>
          <p:spPr>
            <a:xfrm>
              <a:off x="1046203" y="2051222"/>
              <a:ext cx="2603157" cy="4031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collectBoolean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collectByte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collectChar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collectDouble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collectFloat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collectKeysAndValues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collectLong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collectShort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collectWithIndex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flatCollect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76032-CF56-4ABD-8B4D-085FCB251729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6B3CD-51FD-4503-94B6-2D4F71C6C937}"/>
              </a:ext>
            </a:extLst>
          </p:cNvPr>
          <p:cNvGrpSpPr/>
          <p:nvPr/>
        </p:nvGrpSpPr>
        <p:grpSpPr>
          <a:xfrm>
            <a:off x="3507255" y="1186952"/>
            <a:ext cx="2028571" cy="1990992"/>
            <a:chOff x="1046202" y="1400432"/>
            <a:chExt cx="2603159" cy="19909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8CC96B-6D9D-4BE0-BA08-F66FA1F7D3B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wrap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1A558-DC33-43AD-93C7-15174652B0AE}"/>
                </a:ext>
              </a:extLst>
            </p:cNvPr>
            <p:cNvSpPr/>
            <p:nvPr/>
          </p:nvSpPr>
          <p:spPr>
            <a:xfrm>
              <a:off x="1046202" y="2067985"/>
              <a:ext cx="2603157" cy="1323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asLazy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asParallel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asSynchronized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asUnmodifiable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9F83F9-C46C-4A9C-99D0-7F786A0CB71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119433-8FBD-4CE9-85CB-0E8D5E4B16E6}"/>
              </a:ext>
            </a:extLst>
          </p:cNvPr>
          <p:cNvGrpSpPr/>
          <p:nvPr/>
        </p:nvGrpSpPr>
        <p:grpSpPr>
          <a:xfrm>
            <a:off x="6288554" y="1135133"/>
            <a:ext cx="2603159" cy="5415107"/>
            <a:chOff x="1046202" y="1400432"/>
            <a:chExt cx="2603159" cy="54151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D9CBF2-5B57-4A01-803C-AF057AA632E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convert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90686-595C-426B-8B19-31B35DA507EB}"/>
                </a:ext>
              </a:extLst>
            </p:cNvPr>
            <p:cNvSpPr/>
            <p:nvPr/>
          </p:nvSpPr>
          <p:spPr>
            <a:xfrm>
              <a:off x="1046202" y="2045002"/>
              <a:ext cx="2603157" cy="477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toArray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toBag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toImmutable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toIntArray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toMapOfItemToCount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toSortedBag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toSortedList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toStack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toStringOfItemToCount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E7816F-B920-4739-A78A-9E3D30563DF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84EA25-B375-4B42-95BF-EC7623643892}"/>
              </a:ext>
            </a:extLst>
          </p:cNvPr>
          <p:cNvGrpSpPr/>
          <p:nvPr/>
        </p:nvGrpSpPr>
        <p:grpSpPr>
          <a:xfrm>
            <a:off x="9037936" y="1485670"/>
            <a:ext cx="2603158" cy="2223409"/>
            <a:chOff x="1046201" y="1400432"/>
            <a:chExt cx="2603160" cy="222340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26AC0D-D755-470A-A0EF-6C2846E9D92B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6FAE8F-1E19-428F-B4DB-632C40D34453}"/>
                </a:ext>
              </a:extLst>
            </p:cNvPr>
            <p:cNvSpPr/>
            <p:nvPr/>
          </p:nvSpPr>
          <p:spPr>
            <a:xfrm>
              <a:off x="1046201" y="2054181"/>
              <a:ext cx="2603157" cy="1569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select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selectByOccurrences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selectInstancesOf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reject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partition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partitionWhile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07CFD0-BBAE-418A-BF26-AC064E8443B6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2EF4A-7AD5-418E-B151-161BCFE564DD}"/>
              </a:ext>
            </a:extLst>
          </p:cNvPr>
          <p:cNvGrpSpPr/>
          <p:nvPr/>
        </p:nvGrpSpPr>
        <p:grpSpPr>
          <a:xfrm>
            <a:off x="3641125" y="3383684"/>
            <a:ext cx="2454875" cy="2975878"/>
            <a:chOff x="1046203" y="1400432"/>
            <a:chExt cx="2603158" cy="297587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105EB8-BCD6-46BB-AF46-928526B86809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group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9EEC1-8935-4ED1-9AFF-DC0BDBCE271D}"/>
                </a:ext>
              </a:extLst>
            </p:cNvPr>
            <p:cNvSpPr/>
            <p:nvPr/>
          </p:nvSpPr>
          <p:spPr>
            <a:xfrm>
              <a:off x="1046203" y="2067986"/>
              <a:ext cx="2603157" cy="2308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groupBy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groupByEach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groupByUniqueKey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sumByDouble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sumByFloat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sumByInt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sumByLong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aggregateInPlaceBy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2B75A8-46F0-4B64-9C7F-50B5DC0F50A1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8D738-4B21-40EA-B0A1-599F99E204EF}"/>
              </a:ext>
            </a:extLst>
          </p:cNvPr>
          <p:cNvGrpSpPr/>
          <p:nvPr/>
        </p:nvGrpSpPr>
        <p:grpSpPr>
          <a:xfrm>
            <a:off x="9251088" y="4182002"/>
            <a:ext cx="2028573" cy="1986656"/>
            <a:chOff x="1046199" y="1400432"/>
            <a:chExt cx="2603162" cy="19866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CBFF92-14DA-4DF2-A789-2CB9A9C37D7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61315A-C279-4F70-84D4-140E6CE22766}"/>
                </a:ext>
              </a:extLst>
            </p:cNvPr>
            <p:cNvSpPr/>
            <p:nvPr/>
          </p:nvSpPr>
          <p:spPr>
            <a:xfrm>
              <a:off x="1046199" y="2063649"/>
              <a:ext cx="2603157" cy="1323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allSatisfy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anySatisfy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noneSatisfy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notEmpty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isEmpty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3FBEB-2629-4479-B252-D85E120B6188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5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EEB7-0B05-4242-B6DE-02F03F7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lots more…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7C20E-6041-499A-9738-DA55E10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DAD8A-27DD-4C7F-A362-76C1356A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3336"/>
            <a:ext cx="914400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09C64-8998-4C1F-9C49-06CF510DF227}"/>
              </a:ext>
            </a:extLst>
          </p:cNvPr>
          <p:cNvSpPr txBox="1"/>
          <p:nvPr/>
        </p:nvSpPr>
        <p:spPr>
          <a:xfrm rot="632058">
            <a:off x="8740029" y="1588979"/>
            <a:ext cx="2843025" cy="2476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Word sizes are 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proportional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to the number of 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implementations of the method</a:t>
            </a:r>
          </a:p>
        </p:txBody>
      </p:sp>
    </p:spTree>
    <p:extLst>
      <p:ext uri="{BB962C8B-B14F-4D97-AF65-F5344CB8AC3E}">
        <p14:creationId xmlns:p14="http://schemas.microsoft.com/office/powerpoint/2010/main" val="358253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A1A8-1734-49A4-949B-A52A0112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Refactor to EC?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87E3D-D8BD-469A-8755-C202C792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160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Leelawadee UI Semilight</vt:lpstr>
      <vt:lpstr>Univers</vt:lpstr>
      <vt:lpstr>Univers Condensed</vt:lpstr>
      <vt:lpstr>Office Theme</vt:lpstr>
      <vt:lpstr>Refactoring to  Eclipse Collections</vt:lpstr>
      <vt:lpstr>Introduction</vt:lpstr>
      <vt:lpstr>History</vt:lpstr>
      <vt:lpstr>Types (Syntax Diagram-ish)</vt:lpstr>
      <vt:lpstr>Methods</vt:lpstr>
      <vt:lpstr>Methods – lots more…</vt:lpstr>
      <vt:lpstr>Why Refactor to EC?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46</cp:revision>
  <dcterms:created xsi:type="dcterms:W3CDTF">2017-12-28T15:04:53Z</dcterms:created>
  <dcterms:modified xsi:type="dcterms:W3CDTF">2017-12-30T05:22:49Z</dcterms:modified>
</cp:coreProperties>
</file>