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59" r:id="rId5"/>
    <p:sldId id="269" r:id="rId6"/>
    <p:sldId id="260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94"/>
    <a:srgbClr val="B29A90"/>
    <a:srgbClr val="E1CCB1"/>
    <a:srgbClr val="E0CBB0"/>
    <a:srgbClr val="E2BF9F"/>
    <a:srgbClr val="000000"/>
    <a:srgbClr val="E6BE8D"/>
    <a:srgbClr val="C39B67"/>
    <a:srgbClr val="C2995A"/>
    <a:srgbClr val="A5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3" autoAdjust="0"/>
    <p:restoredTop sz="93394" autoAdjust="0"/>
  </p:normalViewPr>
  <p:slideViewPr>
    <p:cSldViewPr snapToGrid="0">
      <p:cViewPr varScale="1">
        <p:scale>
          <a:sx n="69" d="100"/>
          <a:sy n="69" d="100"/>
        </p:scale>
        <p:origin x="23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CF1A-C506-483F-9BD5-3A37EAB21BE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0887-F08A-441E-8BED-BD7C9F1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90887-F08A-441E-8BED-BD7C9F1329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174-6B10-4E47-A046-D363C366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D589-ADB3-4873-831A-F73A34ED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F2C3-304C-468E-9259-7EEC2B43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D21-A8A9-47BB-AAF4-BA66E1D4CADC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BBFD-CCCD-479F-BA73-0034C9B6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BFD6-A2BD-4F84-8C9B-9DD33EA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017-5D78-4CD6-84D9-8DCCA65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9D5C-0853-4375-AFAA-8444A47E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B155-A94B-4473-B3D7-5415EB1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BEB7-6A69-46B0-87F9-C824B47AE71E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7BFA-4536-4540-9737-513D25A3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297-9416-4A4B-B134-6F56B930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1C39B-F27B-47FA-992C-6F849A1E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3DAA-1B51-4787-A01D-947B8D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35E7-823B-44A3-9E60-5D026A40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448-01D4-43D9-A78F-C558AA092412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7FFE-F20A-4F89-88BF-530FE5F3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F9C2-756B-474D-B8A6-C31BCB5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216-AD86-4955-9B59-AFD3BC71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B414-9507-4122-9351-BD4D7C6C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2053-16AA-4BDF-A9CB-145042B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99DC-A265-4E49-B17A-DE0D5C00C9AB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D05-D51C-43FA-A519-9FE4E72C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B3F1-7593-4807-87D5-4E32051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439F01-AB3A-414E-B66E-7B7F59F15100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2FF5-D972-4DB7-A356-AAC740B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64EC-076A-43DF-A6DC-E7620959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5B1B-818C-42B1-9BBF-5D1F596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BBBC-15A7-4FCE-B6B7-3947C545F524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F358-370E-435A-B02B-381DA5FC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8E4D-3029-4F5E-BF55-2194EB8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0EA5-2094-4F16-8821-0B14D3C9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466D-4ECA-4AA1-982B-34755DA0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1C36-60E2-46EB-81B0-345823FE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3CA5-63E6-44FB-9D66-099F11E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FF8-6CE1-4C50-9FF1-F4B619FD13C1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FC06-96F0-4F38-BB6C-BD4897F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CA6F-360C-48E5-A9D2-95A27E2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376C71-6EDA-4755-A819-97E72314C728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BB0-B5BB-4A0E-8404-009D69FB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2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78F7-FB85-436C-8F96-A662F939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75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E3C4C-D3BB-4EB7-A2E0-60C15E1B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5848"/>
            <a:ext cx="5157787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D184B-AB0E-439B-8B52-1DF3A4EF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0A31D-C0C6-4C91-9B78-76E70DAC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5848"/>
            <a:ext cx="5183188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9FD11-6D91-4615-9029-730D4B6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0CA9-64F7-4D04-A791-C33F2DA5696A}" type="datetime1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46A4C-E5B1-469B-9D67-8CD9000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6B538-91B7-412E-B761-1E9068F9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68DA2-F461-426F-A919-2CF91F68A59C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5F68-DE0F-4FCD-9FB0-C851CF8C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0300-68DB-4046-89D8-0B97CBC1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2797-557C-4D30-BD50-A93066FAC4DE}" type="datetime1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CEC9-41A2-49E6-81A5-139FF37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0E6A4-CEFA-4F03-ABDF-5F6EA7F1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19509-71A2-42D7-B870-1C082B19BE4A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6891-51AE-4841-88D6-D63B0DD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8EF-DB38-47F2-AC4F-ED460855DDBE}" type="datetime1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D16-62EB-4140-8124-3595747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5866D-9122-4267-824D-6074882B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468D-0E17-494B-80F9-9AEDACE3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FA3-F6A5-4AD6-8780-06FC11D4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8C0E6-E1F7-42A9-91AC-9DB42DBB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21BD-7FED-4C17-86AF-871E785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A4B-CD09-4B45-8956-0726DCFE9F61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0596-F3EC-487A-91F7-7E6504F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25C7-DA8D-4367-8A3C-8B91E31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E92-F470-46A4-BCED-584E922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35A36-A4F3-497B-9588-AFE9F92CB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F5BCD-B6D3-40CF-831A-2DAEE9B8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0CF9-7058-42E1-8943-25C368F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5A3-6131-4271-9039-944CD844150A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5F0F-7B07-4D5D-8C06-93BDFA5A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86D5-C49F-4E7A-8D8D-1022A7AD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20B7-A3F6-478C-B64E-FA6B4897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029B-D3E7-4688-BC1E-135F7B86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7887"/>
            <a:ext cx="10515600" cy="488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B15E-6AC3-4AC5-A848-1F0E0CA2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C797-DE7B-4026-9213-8D54CB76373D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5F57-2335-4B29-930B-F64AA0E20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590D-671F-44E3-B10C-AC8CB4C12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mansachs/gs-colle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eclipse-collections/blob/master/CONTRIBUTING.md" TargetMode="External"/><Relationship Id="rId5" Type="http://schemas.openxmlformats.org/officeDocument/2006/relationships/hyperlink" Target="https://github.com/eclipse/eclipse-collections-kata" TargetMode="External"/><Relationship Id="rId4" Type="http://schemas.openxmlformats.org/officeDocument/2006/relationships/hyperlink" Target="https://www.eclipse.org/collection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8B6-1F70-4354-ADDB-4195EB9EC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Рефакторинг </a:t>
            </a:r>
            <a:r>
              <a:rPr lang="en-US" dirty="0"/>
              <a:t>Java </a:t>
            </a:r>
            <a:r>
              <a:rPr lang="ru-RU" dirty="0"/>
              <a:t>Коллекций</a:t>
            </a:r>
            <a:r>
              <a:rPr lang="en-US" dirty="0"/>
              <a:t> </a:t>
            </a:r>
            <a:r>
              <a:rPr lang="ru-RU" dirty="0"/>
              <a:t> в </a:t>
            </a:r>
            <a:r>
              <a:rPr lang="en-US" dirty="0"/>
              <a:t>Eclipse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35D5-56FA-408F-A002-3A5CDAEED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Всё, что вам нужно, и ничего лишнего!</a:t>
            </a:r>
          </a:p>
        </p:txBody>
      </p:sp>
    </p:spTree>
    <p:extLst>
      <p:ext uri="{BB962C8B-B14F-4D97-AF65-F5344CB8AC3E}">
        <p14:creationId xmlns:p14="http://schemas.microsoft.com/office/powerpoint/2010/main" val="17446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7955-5F81-4961-86D0-519879FE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Сравниваем скорость (Бенчмарк </a:t>
            </a:r>
            <a:r>
              <a:rPr lang="en-US" dirty="0"/>
              <a:t>JMH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8E156-819E-4EED-9B8B-D205F8B4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D19EB-A901-4505-9688-C6694EF6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" y="1291943"/>
            <a:ext cx="11461473" cy="4889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76C582-B54F-4FEB-8201-65752F3124B2}"/>
              </a:ext>
            </a:extLst>
          </p:cNvPr>
          <p:cNvSpPr txBox="1"/>
          <p:nvPr/>
        </p:nvSpPr>
        <p:spPr>
          <a:xfrm rot="3167499">
            <a:off x="9295887" y="2563213"/>
            <a:ext cx="2619627" cy="1077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Проверяй!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9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46C75-9728-411C-A19F-3A7947EC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69" y="2112640"/>
            <a:ext cx="1797559" cy="1370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673C-58BC-4E07-93EB-BDA2C39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E390-F034-4F35-947E-2B1EB583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48890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Что такое</a:t>
            </a:r>
            <a:r>
              <a:rPr lang="en-US" dirty="0"/>
              <a:t> Eclipse Collections?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Библиотека коллекций для </a:t>
            </a:r>
            <a:r>
              <a:rPr lang="en-US" dirty="0"/>
              <a:t>Java</a:t>
            </a:r>
            <a:r>
              <a:rPr lang="ru-RU" dirty="0"/>
              <a:t>, 100% совместимость с </a:t>
            </a:r>
            <a:r>
              <a:rPr lang="en-US" dirty="0"/>
              <a:t>JDK, 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множество функций,</a:t>
            </a:r>
            <a:r>
              <a:rPr lang="en-US" dirty="0"/>
              <a:t> </a:t>
            </a:r>
            <a:r>
              <a:rPr lang="ru-RU" dirty="0"/>
              <a:t>оптимизированное использование памяти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История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Разработка </a:t>
            </a:r>
            <a:r>
              <a:rPr lang="ru-RU" dirty="0" err="1"/>
              <a:t>Eclipse</a:t>
            </a:r>
            <a:r>
              <a:rPr lang="ru-RU" dirty="0"/>
              <a:t> </a:t>
            </a:r>
            <a:r>
              <a:rPr lang="ru-RU" dirty="0" err="1"/>
              <a:t>Collections</a:t>
            </a:r>
            <a:r>
              <a:rPr lang="ru-RU" dirty="0"/>
              <a:t> началась в компании </a:t>
            </a:r>
            <a:br>
              <a:rPr lang="ru-RU" dirty="0"/>
            </a:br>
            <a:r>
              <a:rPr lang="ru-RU" dirty="0" err="1"/>
              <a:t>Goldman</a:t>
            </a:r>
            <a:r>
              <a:rPr lang="ru-RU" dirty="0"/>
              <a:t> </a:t>
            </a:r>
            <a:r>
              <a:rPr lang="ru-RU" dirty="0" err="1"/>
              <a:t>Sachs</a:t>
            </a:r>
            <a:r>
              <a:rPr lang="ru-RU" dirty="0"/>
              <a:t> в 2004 году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 2012 году его исходный код был открыт на </a:t>
            </a:r>
            <a:r>
              <a:rPr lang="ru-RU" dirty="0" err="1"/>
              <a:t>GitHub</a:t>
            </a:r>
            <a:r>
              <a:rPr lang="ru-RU" dirty="0"/>
              <a:t> как проект под названием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GS Collections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Фреймворк </a:t>
            </a:r>
            <a:r>
              <a:rPr lang="en-US" dirty="0"/>
              <a:t>GS Collections </a:t>
            </a:r>
            <a:r>
              <a:rPr lang="ru-RU" dirty="0"/>
              <a:t>перешёл в </a:t>
            </a:r>
            <a:r>
              <a:rPr lang="en-US" dirty="0"/>
              <a:t>Eclipse Foundation, </a:t>
            </a:r>
            <a:r>
              <a:rPr lang="ru-RU" dirty="0"/>
              <a:t>и был соответственно переименован в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Eclipse Collections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в 2015 году</a:t>
            </a:r>
          </a:p>
          <a:p>
            <a:pPr>
              <a:lnSpc>
                <a:spcPct val="120000"/>
              </a:lnSpc>
            </a:pPr>
            <a:r>
              <a:rPr lang="ru-RU" dirty="0"/>
              <a:t>Выучите</a:t>
            </a:r>
            <a:r>
              <a:rPr lang="en-US" dirty="0"/>
              <a:t> Eclipse Collections </a:t>
            </a:r>
            <a:r>
              <a:rPr lang="ru-RU" dirty="0"/>
              <a:t>с помощью </a:t>
            </a:r>
            <a:r>
              <a:rPr lang="ru-RU" dirty="0">
                <a:hlinkClick r:id="rId5"/>
              </a:rPr>
              <a:t>ката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Принимайте участие в </a:t>
            </a:r>
            <a:r>
              <a:rPr lang="ru-RU" dirty="0">
                <a:hlinkClick r:id="rId6"/>
              </a:rPr>
              <a:t>разработке </a:t>
            </a:r>
            <a:r>
              <a:rPr lang="en-US" dirty="0">
                <a:hlinkClick r:id="rId6"/>
              </a:rPr>
              <a:t>Eclipse Collections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3F33-723F-4ADA-9528-72843ED5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6FCD28-B7DE-4C87-9788-4475E74F7A32}"/>
              </a:ext>
            </a:extLst>
          </p:cNvPr>
          <p:cNvCxnSpPr>
            <a:cxnSpLocks/>
          </p:cNvCxnSpPr>
          <p:nvPr/>
        </p:nvCxnSpPr>
        <p:spPr>
          <a:xfrm>
            <a:off x="5165294" y="5076153"/>
            <a:ext cx="771531" cy="11627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645ED5-67C2-4B23-ABD9-2F9FB4B69AA3}"/>
              </a:ext>
            </a:extLst>
          </p:cNvPr>
          <p:cNvCxnSpPr>
            <a:cxnSpLocks/>
          </p:cNvCxnSpPr>
          <p:nvPr/>
        </p:nvCxnSpPr>
        <p:spPr>
          <a:xfrm flipH="1">
            <a:off x="2355273" y="4986001"/>
            <a:ext cx="2812960" cy="6993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F04C01-EC0A-4954-AFDA-0AFB773491B7}"/>
              </a:ext>
            </a:extLst>
          </p:cNvPr>
          <p:cNvCxnSpPr>
            <a:cxnSpLocks/>
            <a:endCxn id="49" idx="6"/>
          </p:cNvCxnSpPr>
          <p:nvPr/>
        </p:nvCxnSpPr>
        <p:spPr>
          <a:xfrm flipH="1" flipV="1">
            <a:off x="8663873" y="3796049"/>
            <a:ext cx="1159580" cy="43155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4C37A3-CF1F-4B8E-A4C6-9B614ECD4438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8638394" y="2921023"/>
            <a:ext cx="817664" cy="8360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55C4984-C970-483D-9E58-29CCEAA139D8}"/>
              </a:ext>
            </a:extLst>
          </p:cNvPr>
          <p:cNvSpPr/>
          <p:nvPr/>
        </p:nvSpPr>
        <p:spPr>
          <a:xfrm>
            <a:off x="5467938" y="2576220"/>
            <a:ext cx="146396" cy="146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EA9C6D-B52F-4FF8-B968-A7D72EFF8F7D}"/>
              </a:ext>
            </a:extLst>
          </p:cNvPr>
          <p:cNvCxnSpPr>
            <a:cxnSpLocks/>
            <a:stCxn id="62" idx="3"/>
            <a:endCxn id="56" idx="5"/>
          </p:cNvCxnSpPr>
          <p:nvPr/>
        </p:nvCxnSpPr>
        <p:spPr>
          <a:xfrm flipH="1">
            <a:off x="5592895" y="1570784"/>
            <a:ext cx="687860" cy="113039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95DB42-9DBF-4F08-B1F7-BEBD78CDF7BE}"/>
              </a:ext>
            </a:extLst>
          </p:cNvPr>
          <p:cNvCxnSpPr>
            <a:cxnSpLocks/>
            <a:stCxn id="61" idx="5"/>
            <a:endCxn id="56" idx="2"/>
          </p:cNvCxnSpPr>
          <p:nvPr/>
        </p:nvCxnSpPr>
        <p:spPr>
          <a:xfrm>
            <a:off x="3702871" y="1606237"/>
            <a:ext cx="1765067" cy="10431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6C7331-0C35-43BA-88FE-60B69A8D88A6}"/>
              </a:ext>
            </a:extLst>
          </p:cNvPr>
          <p:cNvCxnSpPr>
            <a:cxnSpLocks/>
            <a:stCxn id="6" idx="0"/>
            <a:endCxn id="56" idx="4"/>
          </p:cNvCxnSpPr>
          <p:nvPr/>
        </p:nvCxnSpPr>
        <p:spPr>
          <a:xfrm flipV="1">
            <a:off x="5434885" y="2722616"/>
            <a:ext cx="106251" cy="102803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3E4380-2016-4AF5-AE44-5EFE2D55B031}"/>
              </a:ext>
            </a:extLst>
          </p:cNvPr>
          <p:cNvCxnSpPr>
            <a:cxnSpLocks/>
            <a:stCxn id="28" idx="1"/>
            <a:endCxn id="6" idx="5"/>
          </p:cNvCxnSpPr>
          <p:nvPr/>
        </p:nvCxnSpPr>
        <p:spPr>
          <a:xfrm flipH="1" flipV="1">
            <a:off x="5494696" y="3982048"/>
            <a:ext cx="3472682" cy="1145054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F676E9-2447-4313-956A-5FE848E9D187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5287989" y="4021749"/>
            <a:ext cx="146896" cy="90483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5D2AD8-4DD0-48DB-BDA8-EFEB98D46E9A}"/>
              </a:ext>
            </a:extLst>
          </p:cNvPr>
          <p:cNvCxnSpPr>
            <a:cxnSpLocks/>
            <a:stCxn id="10" idx="4"/>
            <a:endCxn id="13" idx="1"/>
          </p:cNvCxnSpPr>
          <p:nvPr/>
        </p:nvCxnSpPr>
        <p:spPr>
          <a:xfrm>
            <a:off x="1574443" y="2715762"/>
            <a:ext cx="973059" cy="111867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4CA8BC-56CE-4813-B4BA-C3198E38B73F}"/>
              </a:ext>
            </a:extLst>
          </p:cNvPr>
          <p:cNvCxnSpPr>
            <a:cxnSpLocks/>
            <a:stCxn id="34" idx="0"/>
            <a:endCxn id="13" idx="3"/>
          </p:cNvCxnSpPr>
          <p:nvPr/>
        </p:nvCxnSpPr>
        <p:spPr>
          <a:xfrm flipV="1">
            <a:off x="1227485" y="3937959"/>
            <a:ext cx="1320017" cy="870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7637B-5B0B-4826-B720-BE57DFFADBC4}"/>
              </a:ext>
            </a:extLst>
          </p:cNvPr>
          <p:cNvCxnSpPr>
            <a:cxnSpLocks/>
            <a:stCxn id="13" idx="5"/>
            <a:endCxn id="43" idx="1"/>
          </p:cNvCxnSpPr>
          <p:nvPr/>
        </p:nvCxnSpPr>
        <p:spPr>
          <a:xfrm flipH="1">
            <a:off x="2263306" y="3937959"/>
            <a:ext cx="400540" cy="169493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67D788-B810-48DD-9F4A-6AD7F80ABCEE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>
            <a:off x="2687942" y="3886200"/>
            <a:ext cx="2662358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14A1A8-1734-49A4-949B-A52A0112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</p:spPr>
        <p:txBody>
          <a:bodyPr/>
          <a:lstStyle/>
          <a:p>
            <a:r>
              <a:rPr lang="ru-RU" dirty="0"/>
              <a:t>Зачем рефакторинг к </a:t>
            </a:r>
            <a:r>
              <a:rPr lang="en-US" dirty="0"/>
              <a:t>Eclipse Collections?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87E3D-D8BD-469A-8755-C202C792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94F6E9-465E-4085-86EC-FCEC2E0047C3}"/>
              </a:ext>
            </a:extLst>
          </p:cNvPr>
          <p:cNvSpPr/>
          <p:nvPr/>
        </p:nvSpPr>
        <p:spPr>
          <a:xfrm>
            <a:off x="507106" y="2559213"/>
            <a:ext cx="2367712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Нет методов-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булок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8C5DEE-E4AD-46AB-84F6-7E6F47AC7DF5}"/>
              </a:ext>
            </a:extLst>
          </p:cNvPr>
          <p:cNvSpPr/>
          <p:nvPr/>
        </p:nvSpPr>
        <p:spPr>
          <a:xfrm>
            <a:off x="1485722" y="2538320"/>
            <a:ext cx="177442" cy="1774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E6E10C-72F6-4637-A2CD-D38886DEA478}"/>
              </a:ext>
            </a:extLst>
          </p:cNvPr>
          <p:cNvGrpSpPr/>
          <p:nvPr/>
        </p:nvGrpSpPr>
        <p:grpSpPr>
          <a:xfrm>
            <a:off x="1457655" y="3689797"/>
            <a:ext cx="2189292" cy="392806"/>
            <a:chOff x="1620326" y="3689797"/>
            <a:chExt cx="1947929" cy="3928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AD6116-93C4-409D-9DFE-9533BB69DBB8}"/>
                </a:ext>
              </a:extLst>
            </p:cNvPr>
            <p:cNvSpPr/>
            <p:nvPr/>
          </p:nvSpPr>
          <p:spPr>
            <a:xfrm>
              <a:off x="1620326" y="3689797"/>
              <a:ext cx="1947929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</a:rPr>
                <a:t>Наглядный код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05FC16-426C-4397-AEC8-60882AA09424}"/>
                </a:ext>
              </a:extLst>
            </p:cNvPr>
            <p:cNvSpPr/>
            <p:nvPr/>
          </p:nvSpPr>
          <p:spPr>
            <a:xfrm>
              <a:off x="2568581" y="3813002"/>
              <a:ext cx="146396" cy="1463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09BE47-672D-4434-978C-C8D86EDCC32F}"/>
              </a:ext>
            </a:extLst>
          </p:cNvPr>
          <p:cNvGrpSpPr/>
          <p:nvPr/>
        </p:nvGrpSpPr>
        <p:grpSpPr>
          <a:xfrm>
            <a:off x="692209" y="5376922"/>
            <a:ext cx="3300644" cy="637411"/>
            <a:chOff x="1035702" y="5376922"/>
            <a:chExt cx="2613658" cy="63741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F283F7C-5BE3-4BCD-98F7-AA753BEAFEF8}"/>
                </a:ext>
              </a:extLst>
            </p:cNvPr>
            <p:cNvSpPr/>
            <p:nvPr/>
          </p:nvSpPr>
          <p:spPr>
            <a:xfrm>
              <a:off x="1035702" y="5376922"/>
              <a:ext cx="2613658" cy="6374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accent5">
                      <a:lumMod val="50000"/>
                    </a:schemeClr>
                  </a:solidFill>
                </a:rPr>
                <a:t>Полностью поддерживаются примитивные типы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F2BBB3-F4DB-4853-8C55-04C9192EBD0B}"/>
                </a:ext>
              </a:extLst>
            </p:cNvPr>
            <p:cNvSpPr/>
            <p:nvPr/>
          </p:nvSpPr>
          <p:spPr>
            <a:xfrm>
              <a:off x="2253810" y="5606906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A3B42-06AB-4A17-9DC8-6D87CDE73149}"/>
              </a:ext>
            </a:extLst>
          </p:cNvPr>
          <p:cNvGrpSpPr/>
          <p:nvPr/>
        </p:nvGrpSpPr>
        <p:grpSpPr>
          <a:xfrm>
            <a:off x="351421" y="4725152"/>
            <a:ext cx="1722078" cy="357852"/>
            <a:chOff x="351421" y="4725152"/>
            <a:chExt cx="1722078" cy="3578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C219C5-8F86-482E-B429-E4EECBDA279B}"/>
                </a:ext>
              </a:extLst>
            </p:cNvPr>
            <p:cNvSpPr/>
            <p:nvPr/>
          </p:nvSpPr>
          <p:spPr>
            <a:xfrm>
              <a:off x="351421" y="4725152"/>
              <a:ext cx="172207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accent5">
                      <a:lumMod val="50000"/>
                    </a:schemeClr>
                  </a:solidFill>
                </a:rPr>
                <a:t>Богатые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 API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E7279F-66FF-4B07-915E-16BF7CCA0A17}"/>
                </a:ext>
              </a:extLst>
            </p:cNvPr>
            <p:cNvSpPr/>
            <p:nvPr/>
          </p:nvSpPr>
          <p:spPr>
            <a:xfrm>
              <a:off x="1138764" y="4808559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CF0171-131C-41C1-9CC8-197E074F250E}"/>
              </a:ext>
            </a:extLst>
          </p:cNvPr>
          <p:cNvSpPr/>
          <p:nvPr/>
        </p:nvSpPr>
        <p:spPr>
          <a:xfrm>
            <a:off x="3772655" y="2453015"/>
            <a:ext cx="3470856" cy="392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Тестирование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Отладка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891046-6C17-4FB4-A6CB-48E071904A92}"/>
              </a:ext>
            </a:extLst>
          </p:cNvPr>
          <p:cNvGrpSpPr/>
          <p:nvPr/>
        </p:nvGrpSpPr>
        <p:grpSpPr>
          <a:xfrm>
            <a:off x="4660808" y="3635640"/>
            <a:ext cx="1548154" cy="501120"/>
            <a:chOff x="4462530" y="3689797"/>
            <a:chExt cx="1944710" cy="3928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26AEC01-35AE-47DB-83BB-5025F320178F}"/>
                </a:ext>
              </a:extLst>
            </p:cNvPr>
            <p:cNvSpPr/>
            <p:nvPr/>
          </p:nvSpPr>
          <p:spPr>
            <a:xfrm>
              <a:off x="4462530" y="3689797"/>
              <a:ext cx="1944710" cy="39280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FFF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accent5">
                      <a:lumMod val="50000"/>
                    </a:schemeClr>
                  </a:solidFill>
                </a:rPr>
                <a:t>Польза!</a:t>
              </a:r>
              <a:endParaRPr 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D0BB59-D2F8-4BFA-8B5C-59B3662BFB4E}"/>
                </a:ext>
              </a:extLst>
            </p:cNvPr>
            <p:cNvSpPr/>
            <p:nvPr/>
          </p:nvSpPr>
          <p:spPr>
            <a:xfrm>
              <a:off x="5328634" y="377994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1D9D96-FA6B-4E4D-B0B6-558FACCF633D}"/>
              </a:ext>
            </a:extLst>
          </p:cNvPr>
          <p:cNvGrpSpPr/>
          <p:nvPr/>
        </p:nvGrpSpPr>
        <p:grpSpPr>
          <a:xfrm>
            <a:off x="4021805" y="4836427"/>
            <a:ext cx="2532368" cy="392806"/>
            <a:chOff x="4021805" y="4836427"/>
            <a:chExt cx="2292856" cy="39280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65FFE81-2848-4010-9424-7D25A7921CEE}"/>
                </a:ext>
              </a:extLst>
            </p:cNvPr>
            <p:cNvSpPr/>
            <p:nvPr/>
          </p:nvSpPr>
          <p:spPr>
            <a:xfrm>
              <a:off x="4021805" y="4836427"/>
              <a:ext cx="229285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</a:rPr>
                <a:t>Экономия памяти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E201B8-0991-48AC-87B3-F8669345FED2}"/>
                </a:ext>
              </a:extLst>
            </p:cNvPr>
            <p:cNvSpPr/>
            <p:nvPr/>
          </p:nvSpPr>
          <p:spPr>
            <a:xfrm>
              <a:off x="5061982" y="492657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1CA66-7983-49FC-B3EF-3CB547F8DC55}"/>
              </a:ext>
            </a:extLst>
          </p:cNvPr>
          <p:cNvGrpSpPr/>
          <p:nvPr/>
        </p:nvGrpSpPr>
        <p:grpSpPr>
          <a:xfrm>
            <a:off x="7203009" y="4926579"/>
            <a:ext cx="4364634" cy="732726"/>
            <a:chOff x="6877647" y="4864181"/>
            <a:chExt cx="4016776" cy="392806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2B83644-764E-4737-A2C0-AC8962020F58}"/>
                </a:ext>
              </a:extLst>
            </p:cNvPr>
            <p:cNvSpPr/>
            <p:nvPr/>
          </p:nvSpPr>
          <p:spPr>
            <a:xfrm>
              <a:off x="6877647" y="4864181"/>
              <a:ext cx="401677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</a:rPr>
                <a:t>Оптимизированная производительность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i="1" baseline="30000" dirty="0">
                  <a:solidFill>
                    <a:schemeClr val="accent5">
                      <a:lumMod val="50000"/>
                    </a:schemeClr>
                  </a:solidFill>
                </a:rPr>
                <a:t>citation needed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9E9071-78A3-43CC-AA72-AA45788A246D}"/>
                </a:ext>
              </a:extLst>
            </p:cNvPr>
            <p:cNvSpPr/>
            <p:nvPr/>
          </p:nvSpPr>
          <p:spPr>
            <a:xfrm>
              <a:off x="8470277" y="494055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FCD735-7B58-4948-851A-E0DD8D70F701}"/>
              </a:ext>
            </a:extLst>
          </p:cNvPr>
          <p:cNvSpPr/>
          <p:nvPr/>
        </p:nvSpPr>
        <p:spPr>
          <a:xfrm>
            <a:off x="4398819" y="6059955"/>
            <a:ext cx="3873852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Компактные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Словари и Множества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36C283-3582-4E20-BE08-5847E8594F0C}"/>
              </a:ext>
            </a:extLst>
          </p:cNvPr>
          <p:cNvCxnSpPr>
            <a:cxnSpLocks/>
            <a:stCxn id="4" idx="3"/>
            <a:endCxn id="49" idx="6"/>
          </p:cNvCxnSpPr>
          <p:nvPr/>
        </p:nvCxnSpPr>
        <p:spPr>
          <a:xfrm flipV="1">
            <a:off x="6208962" y="3796049"/>
            <a:ext cx="2454911" cy="90151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BF4829-A9A3-4D51-8C17-3AF0E0A06358}"/>
              </a:ext>
            </a:extLst>
          </p:cNvPr>
          <p:cNvGrpSpPr/>
          <p:nvPr/>
        </p:nvGrpSpPr>
        <p:grpSpPr>
          <a:xfrm>
            <a:off x="7308407" y="3600011"/>
            <a:ext cx="2315011" cy="392074"/>
            <a:chOff x="7308409" y="3659579"/>
            <a:chExt cx="919582" cy="27293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17CD356-20B7-418C-BDDE-C9387B5C8842}"/>
                </a:ext>
              </a:extLst>
            </p:cNvPr>
            <p:cNvSpPr/>
            <p:nvPr/>
          </p:nvSpPr>
          <p:spPr>
            <a:xfrm>
              <a:off x="7777725" y="3757655"/>
              <a:ext cx="69110" cy="767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6D9EE61-976B-48A3-8962-E5DDD77C8FB9}"/>
                </a:ext>
              </a:extLst>
            </p:cNvPr>
            <p:cNvSpPr/>
            <p:nvPr/>
          </p:nvSpPr>
          <p:spPr>
            <a:xfrm>
              <a:off x="7308409" y="3659579"/>
              <a:ext cx="919582" cy="2729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</a:rPr>
                <a:t>Легко и просто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!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93DF77B-E8D5-4704-B0CC-6B066B12D557}"/>
              </a:ext>
            </a:extLst>
          </p:cNvPr>
          <p:cNvSpPr/>
          <p:nvPr/>
        </p:nvSpPr>
        <p:spPr>
          <a:xfrm>
            <a:off x="7629754" y="2649418"/>
            <a:ext cx="3659777" cy="2969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Прямая замена типов из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JDK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C6B313-D048-4281-9629-870BE14E83A4}"/>
              </a:ext>
            </a:extLst>
          </p:cNvPr>
          <p:cNvSpPr/>
          <p:nvPr/>
        </p:nvSpPr>
        <p:spPr>
          <a:xfrm>
            <a:off x="7779328" y="4252326"/>
            <a:ext cx="3811116" cy="2736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Интуитивные, гуманные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API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D17B82-B3D5-4E7D-B9EE-0FF21EB03D04}"/>
              </a:ext>
            </a:extLst>
          </p:cNvPr>
          <p:cNvGrpSpPr/>
          <p:nvPr/>
        </p:nvGrpSpPr>
        <p:grpSpPr>
          <a:xfrm>
            <a:off x="2035252" y="1382323"/>
            <a:ext cx="3180984" cy="357852"/>
            <a:chOff x="2073499" y="1292268"/>
            <a:chExt cx="2134673" cy="35785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F5BA2C-9D02-4DA9-8E0E-9373CC2402DA}"/>
                </a:ext>
              </a:extLst>
            </p:cNvPr>
            <p:cNvSpPr/>
            <p:nvPr/>
          </p:nvSpPr>
          <p:spPr>
            <a:xfrm>
              <a:off x="3067637" y="1391225"/>
              <a:ext cx="146396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77DD06C-5DCA-4668-9AE7-D56B2C8C9711}"/>
                </a:ext>
              </a:extLst>
            </p:cNvPr>
            <p:cNvSpPr/>
            <p:nvPr/>
          </p:nvSpPr>
          <p:spPr>
            <a:xfrm>
              <a:off x="2073499" y="1292268"/>
              <a:ext cx="2134673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accent5">
                      <a:lumMod val="50000"/>
                    </a:schemeClr>
                  </a:solidFill>
                </a:rPr>
                <a:t>Ленивые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ru-RU" sz="1600" dirty="0">
                  <a:solidFill>
                    <a:schemeClr val="accent5">
                      <a:lumMod val="50000"/>
                    </a:schemeClr>
                  </a:solidFill>
                </a:rPr>
                <a:t>или Энергичные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5856BD-8054-402E-9177-3543718FDD61}"/>
              </a:ext>
            </a:extLst>
          </p:cNvPr>
          <p:cNvGrpSpPr/>
          <p:nvPr/>
        </p:nvGrpSpPr>
        <p:grpSpPr>
          <a:xfrm>
            <a:off x="5642637" y="1342366"/>
            <a:ext cx="1398368" cy="357852"/>
            <a:chOff x="5642637" y="1342366"/>
            <a:chExt cx="1398368" cy="3578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6F9C284-3D46-47CE-8536-606AE52A2762}"/>
                </a:ext>
              </a:extLst>
            </p:cNvPr>
            <p:cNvSpPr/>
            <p:nvPr/>
          </p:nvSpPr>
          <p:spPr>
            <a:xfrm>
              <a:off x="6266711" y="1445827"/>
              <a:ext cx="95900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48FFFFE-2F68-4F31-8AC0-433C870D8152}"/>
                </a:ext>
              </a:extLst>
            </p:cNvPr>
            <p:cNvSpPr/>
            <p:nvPr/>
          </p:nvSpPr>
          <p:spPr>
            <a:xfrm>
              <a:off x="5642637" y="1342366"/>
              <a:ext cx="139836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TestUtils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D55DB2-F4A8-4812-9738-EC6EAD63DC8C}"/>
              </a:ext>
            </a:extLst>
          </p:cNvPr>
          <p:cNvGrpSpPr/>
          <p:nvPr/>
        </p:nvGrpSpPr>
        <p:grpSpPr>
          <a:xfrm>
            <a:off x="591167" y="1481125"/>
            <a:ext cx="1272635" cy="983429"/>
            <a:chOff x="4721442" y="2192041"/>
            <a:chExt cx="6680200" cy="419937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4BA12E5-1468-4448-8202-96BE1DD7054C}"/>
                </a:ext>
              </a:extLst>
            </p:cNvPr>
            <p:cNvSpPr/>
            <p:nvPr/>
          </p:nvSpPr>
          <p:spPr>
            <a:xfrm>
              <a:off x="5232400" y="5153166"/>
              <a:ext cx="5623142" cy="123825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bg1">
                    <a:lumMod val="65000"/>
                  </a:schemeClr>
                </a:gs>
                <a:gs pos="69000">
                  <a:schemeClr val="bg1">
                    <a:lumMod val="8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260159A-3E56-46D0-8AA1-86C8F90164F0}"/>
                </a:ext>
              </a:extLst>
            </p:cNvPr>
            <p:cNvSpPr/>
            <p:nvPr/>
          </p:nvSpPr>
          <p:spPr>
            <a:xfrm>
              <a:off x="5413592" y="3740150"/>
              <a:ext cx="5403850" cy="278979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245827-B32B-4CCE-92A4-674C7A544602}"/>
                </a:ext>
              </a:extLst>
            </p:cNvPr>
            <p:cNvSpPr/>
            <p:nvPr/>
          </p:nvSpPr>
          <p:spPr>
            <a:xfrm>
              <a:off x="5129359" y="4946509"/>
              <a:ext cx="5834921" cy="1117881"/>
            </a:xfrm>
            <a:custGeom>
              <a:avLst/>
              <a:gdLst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36732 w 5836777"/>
                <a:gd name="connsiteY6" fmla="*/ 401652 h 1110953"/>
                <a:gd name="connsiteX7" fmla="*/ 162370 w 5836777"/>
                <a:gd name="connsiteY7" fmla="*/ 427290 h 1110953"/>
                <a:gd name="connsiteX8" fmla="*/ 170916 w 5836777"/>
                <a:gd name="connsiteY8" fmla="*/ 461473 h 1110953"/>
                <a:gd name="connsiteX9" fmla="*/ 188007 w 5836777"/>
                <a:gd name="connsiteY9" fmla="*/ 495656 h 1110953"/>
                <a:gd name="connsiteX10" fmla="*/ 205099 w 5836777"/>
                <a:gd name="connsiteY10" fmla="*/ 555477 h 1110953"/>
                <a:gd name="connsiteX11" fmla="*/ 230736 w 5836777"/>
                <a:gd name="connsiteY11" fmla="*/ 581114 h 1110953"/>
                <a:gd name="connsiteX12" fmla="*/ 282011 w 5836777"/>
                <a:gd name="connsiteY12" fmla="*/ 623843 h 1110953"/>
                <a:gd name="connsiteX13" fmla="*/ 299103 w 5836777"/>
                <a:gd name="connsiteY13" fmla="*/ 658026 h 1110953"/>
                <a:gd name="connsiteX14" fmla="*/ 324740 w 5836777"/>
                <a:gd name="connsiteY14" fmla="*/ 683664 h 1110953"/>
                <a:gd name="connsiteX15" fmla="*/ 358923 w 5836777"/>
                <a:gd name="connsiteY15" fmla="*/ 743484 h 1110953"/>
                <a:gd name="connsiteX16" fmla="*/ 384561 w 5836777"/>
                <a:gd name="connsiteY16" fmla="*/ 752030 h 1110953"/>
                <a:gd name="connsiteX17" fmla="*/ 418744 w 5836777"/>
                <a:gd name="connsiteY17" fmla="*/ 769122 h 1110953"/>
                <a:gd name="connsiteX18" fmla="*/ 435835 w 5836777"/>
                <a:gd name="connsiteY18" fmla="*/ 794759 h 1110953"/>
                <a:gd name="connsiteX19" fmla="*/ 461473 w 5836777"/>
                <a:gd name="connsiteY19" fmla="*/ 803305 h 1110953"/>
                <a:gd name="connsiteX20" fmla="*/ 546931 w 5836777"/>
                <a:gd name="connsiteY20" fmla="*/ 837488 h 1110953"/>
                <a:gd name="connsiteX21" fmla="*/ 666572 w 5836777"/>
                <a:gd name="connsiteY21" fmla="*/ 888763 h 1110953"/>
                <a:gd name="connsiteX22" fmla="*/ 1709159 w 5836777"/>
                <a:gd name="connsiteY22" fmla="*/ 1051133 h 1110953"/>
                <a:gd name="connsiteX23" fmla="*/ 3153398 w 5836777"/>
                <a:gd name="connsiteY23" fmla="*/ 1110953 h 1110953"/>
                <a:gd name="connsiteX24" fmla="*/ 4221622 w 5836777"/>
                <a:gd name="connsiteY24" fmla="*/ 1042587 h 1110953"/>
                <a:gd name="connsiteX25" fmla="*/ 5306938 w 5836777"/>
                <a:gd name="connsiteY25" fmla="*/ 914400 h 1110953"/>
                <a:gd name="connsiteX26" fmla="*/ 5708590 w 5836777"/>
                <a:gd name="connsiteY26" fmla="*/ 564023 h 1110953"/>
                <a:gd name="connsiteX27" fmla="*/ 5802594 w 5836777"/>
                <a:gd name="connsiteY27" fmla="*/ 264920 h 1110953"/>
                <a:gd name="connsiteX28" fmla="*/ 5836777 w 5836777"/>
                <a:gd name="connsiteY28" fmla="*/ 0 h 1110953"/>
                <a:gd name="connsiteX29" fmla="*/ 4948015 w 5836777"/>
                <a:gd name="connsiteY29" fmla="*/ 25638 h 1110953"/>
                <a:gd name="connsiteX30" fmla="*/ 2683379 w 5836777"/>
                <a:gd name="connsiteY30" fmla="*/ 34183 h 1110953"/>
                <a:gd name="connsiteX31" fmla="*/ 880217 w 5836777"/>
                <a:gd name="connsiteY31" fmla="*/ 42729 h 1110953"/>
                <a:gd name="connsiteX32" fmla="*/ 34183 w 5836777"/>
                <a:gd name="connsiteY32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188007 w 5836777"/>
                <a:gd name="connsiteY8" fmla="*/ 495656 h 1110953"/>
                <a:gd name="connsiteX9" fmla="*/ 205099 w 5836777"/>
                <a:gd name="connsiteY9" fmla="*/ 555477 h 1110953"/>
                <a:gd name="connsiteX10" fmla="*/ 230736 w 5836777"/>
                <a:gd name="connsiteY10" fmla="*/ 581114 h 1110953"/>
                <a:gd name="connsiteX11" fmla="*/ 282011 w 5836777"/>
                <a:gd name="connsiteY11" fmla="*/ 623843 h 1110953"/>
                <a:gd name="connsiteX12" fmla="*/ 299103 w 5836777"/>
                <a:gd name="connsiteY12" fmla="*/ 658026 h 1110953"/>
                <a:gd name="connsiteX13" fmla="*/ 324740 w 5836777"/>
                <a:gd name="connsiteY13" fmla="*/ 683664 h 1110953"/>
                <a:gd name="connsiteX14" fmla="*/ 358923 w 5836777"/>
                <a:gd name="connsiteY14" fmla="*/ 743484 h 1110953"/>
                <a:gd name="connsiteX15" fmla="*/ 384561 w 5836777"/>
                <a:gd name="connsiteY15" fmla="*/ 752030 h 1110953"/>
                <a:gd name="connsiteX16" fmla="*/ 418744 w 5836777"/>
                <a:gd name="connsiteY16" fmla="*/ 769122 h 1110953"/>
                <a:gd name="connsiteX17" fmla="*/ 435835 w 5836777"/>
                <a:gd name="connsiteY17" fmla="*/ 794759 h 1110953"/>
                <a:gd name="connsiteX18" fmla="*/ 461473 w 5836777"/>
                <a:gd name="connsiteY18" fmla="*/ 803305 h 1110953"/>
                <a:gd name="connsiteX19" fmla="*/ 546931 w 5836777"/>
                <a:gd name="connsiteY19" fmla="*/ 837488 h 1110953"/>
                <a:gd name="connsiteX20" fmla="*/ 666572 w 5836777"/>
                <a:gd name="connsiteY20" fmla="*/ 888763 h 1110953"/>
                <a:gd name="connsiteX21" fmla="*/ 1709159 w 5836777"/>
                <a:gd name="connsiteY21" fmla="*/ 1051133 h 1110953"/>
                <a:gd name="connsiteX22" fmla="*/ 3153398 w 5836777"/>
                <a:gd name="connsiteY22" fmla="*/ 1110953 h 1110953"/>
                <a:gd name="connsiteX23" fmla="*/ 4221622 w 5836777"/>
                <a:gd name="connsiteY23" fmla="*/ 1042587 h 1110953"/>
                <a:gd name="connsiteX24" fmla="*/ 5306938 w 5836777"/>
                <a:gd name="connsiteY24" fmla="*/ 914400 h 1110953"/>
                <a:gd name="connsiteX25" fmla="*/ 5708590 w 5836777"/>
                <a:gd name="connsiteY25" fmla="*/ 564023 h 1110953"/>
                <a:gd name="connsiteX26" fmla="*/ 5802594 w 5836777"/>
                <a:gd name="connsiteY26" fmla="*/ 264920 h 1110953"/>
                <a:gd name="connsiteX27" fmla="*/ 5836777 w 5836777"/>
                <a:gd name="connsiteY27" fmla="*/ 0 h 1110953"/>
                <a:gd name="connsiteX28" fmla="*/ 4948015 w 5836777"/>
                <a:gd name="connsiteY28" fmla="*/ 25638 h 1110953"/>
                <a:gd name="connsiteX29" fmla="*/ 2683379 w 5836777"/>
                <a:gd name="connsiteY29" fmla="*/ 34183 h 1110953"/>
                <a:gd name="connsiteX30" fmla="*/ 880217 w 5836777"/>
                <a:gd name="connsiteY30" fmla="*/ 42729 h 1110953"/>
                <a:gd name="connsiteX31" fmla="*/ 34183 w 5836777"/>
                <a:gd name="connsiteY31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188007 w 5836777"/>
                <a:gd name="connsiteY8" fmla="*/ 495656 h 1110953"/>
                <a:gd name="connsiteX9" fmla="*/ 230736 w 5836777"/>
                <a:gd name="connsiteY9" fmla="*/ 581114 h 1110953"/>
                <a:gd name="connsiteX10" fmla="*/ 282011 w 5836777"/>
                <a:gd name="connsiteY10" fmla="*/ 623843 h 1110953"/>
                <a:gd name="connsiteX11" fmla="*/ 299103 w 5836777"/>
                <a:gd name="connsiteY11" fmla="*/ 658026 h 1110953"/>
                <a:gd name="connsiteX12" fmla="*/ 324740 w 5836777"/>
                <a:gd name="connsiteY12" fmla="*/ 683664 h 1110953"/>
                <a:gd name="connsiteX13" fmla="*/ 358923 w 5836777"/>
                <a:gd name="connsiteY13" fmla="*/ 743484 h 1110953"/>
                <a:gd name="connsiteX14" fmla="*/ 384561 w 5836777"/>
                <a:gd name="connsiteY14" fmla="*/ 752030 h 1110953"/>
                <a:gd name="connsiteX15" fmla="*/ 418744 w 5836777"/>
                <a:gd name="connsiteY15" fmla="*/ 769122 h 1110953"/>
                <a:gd name="connsiteX16" fmla="*/ 435835 w 5836777"/>
                <a:gd name="connsiteY16" fmla="*/ 794759 h 1110953"/>
                <a:gd name="connsiteX17" fmla="*/ 461473 w 5836777"/>
                <a:gd name="connsiteY17" fmla="*/ 803305 h 1110953"/>
                <a:gd name="connsiteX18" fmla="*/ 546931 w 5836777"/>
                <a:gd name="connsiteY18" fmla="*/ 837488 h 1110953"/>
                <a:gd name="connsiteX19" fmla="*/ 666572 w 5836777"/>
                <a:gd name="connsiteY19" fmla="*/ 888763 h 1110953"/>
                <a:gd name="connsiteX20" fmla="*/ 1709159 w 5836777"/>
                <a:gd name="connsiteY20" fmla="*/ 1051133 h 1110953"/>
                <a:gd name="connsiteX21" fmla="*/ 3153398 w 5836777"/>
                <a:gd name="connsiteY21" fmla="*/ 1110953 h 1110953"/>
                <a:gd name="connsiteX22" fmla="*/ 4221622 w 5836777"/>
                <a:gd name="connsiteY22" fmla="*/ 1042587 h 1110953"/>
                <a:gd name="connsiteX23" fmla="*/ 5306938 w 5836777"/>
                <a:gd name="connsiteY23" fmla="*/ 914400 h 1110953"/>
                <a:gd name="connsiteX24" fmla="*/ 5708590 w 5836777"/>
                <a:gd name="connsiteY24" fmla="*/ 564023 h 1110953"/>
                <a:gd name="connsiteX25" fmla="*/ 5802594 w 5836777"/>
                <a:gd name="connsiteY25" fmla="*/ 264920 h 1110953"/>
                <a:gd name="connsiteX26" fmla="*/ 5836777 w 5836777"/>
                <a:gd name="connsiteY26" fmla="*/ 0 h 1110953"/>
                <a:gd name="connsiteX27" fmla="*/ 4948015 w 5836777"/>
                <a:gd name="connsiteY27" fmla="*/ 25638 h 1110953"/>
                <a:gd name="connsiteX28" fmla="*/ 2683379 w 5836777"/>
                <a:gd name="connsiteY28" fmla="*/ 34183 h 1110953"/>
                <a:gd name="connsiteX29" fmla="*/ 880217 w 5836777"/>
                <a:gd name="connsiteY29" fmla="*/ 42729 h 1110953"/>
                <a:gd name="connsiteX30" fmla="*/ 34183 w 5836777"/>
                <a:gd name="connsiteY30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30736 w 5836777"/>
                <a:gd name="connsiteY8" fmla="*/ 581114 h 1110953"/>
                <a:gd name="connsiteX9" fmla="*/ 282011 w 5836777"/>
                <a:gd name="connsiteY9" fmla="*/ 623843 h 1110953"/>
                <a:gd name="connsiteX10" fmla="*/ 299103 w 5836777"/>
                <a:gd name="connsiteY10" fmla="*/ 658026 h 1110953"/>
                <a:gd name="connsiteX11" fmla="*/ 324740 w 5836777"/>
                <a:gd name="connsiteY11" fmla="*/ 683664 h 1110953"/>
                <a:gd name="connsiteX12" fmla="*/ 358923 w 5836777"/>
                <a:gd name="connsiteY12" fmla="*/ 743484 h 1110953"/>
                <a:gd name="connsiteX13" fmla="*/ 384561 w 5836777"/>
                <a:gd name="connsiteY13" fmla="*/ 752030 h 1110953"/>
                <a:gd name="connsiteX14" fmla="*/ 418744 w 5836777"/>
                <a:gd name="connsiteY14" fmla="*/ 769122 h 1110953"/>
                <a:gd name="connsiteX15" fmla="*/ 435835 w 5836777"/>
                <a:gd name="connsiteY15" fmla="*/ 794759 h 1110953"/>
                <a:gd name="connsiteX16" fmla="*/ 461473 w 5836777"/>
                <a:gd name="connsiteY16" fmla="*/ 803305 h 1110953"/>
                <a:gd name="connsiteX17" fmla="*/ 546931 w 5836777"/>
                <a:gd name="connsiteY17" fmla="*/ 837488 h 1110953"/>
                <a:gd name="connsiteX18" fmla="*/ 666572 w 5836777"/>
                <a:gd name="connsiteY18" fmla="*/ 888763 h 1110953"/>
                <a:gd name="connsiteX19" fmla="*/ 1709159 w 5836777"/>
                <a:gd name="connsiteY19" fmla="*/ 1051133 h 1110953"/>
                <a:gd name="connsiteX20" fmla="*/ 3153398 w 5836777"/>
                <a:gd name="connsiteY20" fmla="*/ 1110953 h 1110953"/>
                <a:gd name="connsiteX21" fmla="*/ 4221622 w 5836777"/>
                <a:gd name="connsiteY21" fmla="*/ 1042587 h 1110953"/>
                <a:gd name="connsiteX22" fmla="*/ 5306938 w 5836777"/>
                <a:gd name="connsiteY22" fmla="*/ 914400 h 1110953"/>
                <a:gd name="connsiteX23" fmla="*/ 5708590 w 5836777"/>
                <a:gd name="connsiteY23" fmla="*/ 564023 h 1110953"/>
                <a:gd name="connsiteX24" fmla="*/ 5802594 w 5836777"/>
                <a:gd name="connsiteY24" fmla="*/ 264920 h 1110953"/>
                <a:gd name="connsiteX25" fmla="*/ 5836777 w 5836777"/>
                <a:gd name="connsiteY25" fmla="*/ 0 h 1110953"/>
                <a:gd name="connsiteX26" fmla="*/ 4948015 w 5836777"/>
                <a:gd name="connsiteY26" fmla="*/ 25638 h 1110953"/>
                <a:gd name="connsiteX27" fmla="*/ 2683379 w 5836777"/>
                <a:gd name="connsiteY27" fmla="*/ 34183 h 1110953"/>
                <a:gd name="connsiteX28" fmla="*/ 880217 w 5836777"/>
                <a:gd name="connsiteY28" fmla="*/ 42729 h 1110953"/>
                <a:gd name="connsiteX29" fmla="*/ 34183 w 5836777"/>
                <a:gd name="connsiteY29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299103 w 5836777"/>
                <a:gd name="connsiteY9" fmla="*/ 658026 h 1110953"/>
                <a:gd name="connsiteX10" fmla="*/ 324740 w 5836777"/>
                <a:gd name="connsiteY10" fmla="*/ 683664 h 1110953"/>
                <a:gd name="connsiteX11" fmla="*/ 358923 w 5836777"/>
                <a:gd name="connsiteY11" fmla="*/ 743484 h 1110953"/>
                <a:gd name="connsiteX12" fmla="*/ 384561 w 5836777"/>
                <a:gd name="connsiteY12" fmla="*/ 752030 h 1110953"/>
                <a:gd name="connsiteX13" fmla="*/ 418744 w 5836777"/>
                <a:gd name="connsiteY13" fmla="*/ 769122 h 1110953"/>
                <a:gd name="connsiteX14" fmla="*/ 435835 w 5836777"/>
                <a:gd name="connsiteY14" fmla="*/ 794759 h 1110953"/>
                <a:gd name="connsiteX15" fmla="*/ 461473 w 5836777"/>
                <a:gd name="connsiteY15" fmla="*/ 803305 h 1110953"/>
                <a:gd name="connsiteX16" fmla="*/ 546931 w 5836777"/>
                <a:gd name="connsiteY16" fmla="*/ 837488 h 1110953"/>
                <a:gd name="connsiteX17" fmla="*/ 666572 w 5836777"/>
                <a:gd name="connsiteY17" fmla="*/ 888763 h 1110953"/>
                <a:gd name="connsiteX18" fmla="*/ 1709159 w 5836777"/>
                <a:gd name="connsiteY18" fmla="*/ 1051133 h 1110953"/>
                <a:gd name="connsiteX19" fmla="*/ 3153398 w 5836777"/>
                <a:gd name="connsiteY19" fmla="*/ 1110953 h 1110953"/>
                <a:gd name="connsiteX20" fmla="*/ 4221622 w 5836777"/>
                <a:gd name="connsiteY20" fmla="*/ 1042587 h 1110953"/>
                <a:gd name="connsiteX21" fmla="*/ 5306938 w 5836777"/>
                <a:gd name="connsiteY21" fmla="*/ 914400 h 1110953"/>
                <a:gd name="connsiteX22" fmla="*/ 5708590 w 5836777"/>
                <a:gd name="connsiteY22" fmla="*/ 564023 h 1110953"/>
                <a:gd name="connsiteX23" fmla="*/ 5802594 w 5836777"/>
                <a:gd name="connsiteY23" fmla="*/ 264920 h 1110953"/>
                <a:gd name="connsiteX24" fmla="*/ 5836777 w 5836777"/>
                <a:gd name="connsiteY24" fmla="*/ 0 h 1110953"/>
                <a:gd name="connsiteX25" fmla="*/ 4948015 w 5836777"/>
                <a:gd name="connsiteY25" fmla="*/ 25638 h 1110953"/>
                <a:gd name="connsiteX26" fmla="*/ 2683379 w 5836777"/>
                <a:gd name="connsiteY26" fmla="*/ 34183 h 1110953"/>
                <a:gd name="connsiteX27" fmla="*/ 880217 w 5836777"/>
                <a:gd name="connsiteY27" fmla="*/ 42729 h 1110953"/>
                <a:gd name="connsiteX28" fmla="*/ 34183 w 5836777"/>
                <a:gd name="connsiteY28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24740 w 5836777"/>
                <a:gd name="connsiteY9" fmla="*/ 683664 h 1110953"/>
                <a:gd name="connsiteX10" fmla="*/ 358923 w 5836777"/>
                <a:gd name="connsiteY10" fmla="*/ 743484 h 1110953"/>
                <a:gd name="connsiteX11" fmla="*/ 384561 w 5836777"/>
                <a:gd name="connsiteY11" fmla="*/ 752030 h 1110953"/>
                <a:gd name="connsiteX12" fmla="*/ 418744 w 5836777"/>
                <a:gd name="connsiteY12" fmla="*/ 769122 h 1110953"/>
                <a:gd name="connsiteX13" fmla="*/ 435835 w 5836777"/>
                <a:gd name="connsiteY13" fmla="*/ 794759 h 1110953"/>
                <a:gd name="connsiteX14" fmla="*/ 461473 w 5836777"/>
                <a:gd name="connsiteY14" fmla="*/ 803305 h 1110953"/>
                <a:gd name="connsiteX15" fmla="*/ 546931 w 5836777"/>
                <a:gd name="connsiteY15" fmla="*/ 837488 h 1110953"/>
                <a:gd name="connsiteX16" fmla="*/ 666572 w 5836777"/>
                <a:gd name="connsiteY16" fmla="*/ 888763 h 1110953"/>
                <a:gd name="connsiteX17" fmla="*/ 1709159 w 5836777"/>
                <a:gd name="connsiteY17" fmla="*/ 1051133 h 1110953"/>
                <a:gd name="connsiteX18" fmla="*/ 3153398 w 5836777"/>
                <a:gd name="connsiteY18" fmla="*/ 1110953 h 1110953"/>
                <a:gd name="connsiteX19" fmla="*/ 4221622 w 5836777"/>
                <a:gd name="connsiteY19" fmla="*/ 1042587 h 1110953"/>
                <a:gd name="connsiteX20" fmla="*/ 5306938 w 5836777"/>
                <a:gd name="connsiteY20" fmla="*/ 914400 h 1110953"/>
                <a:gd name="connsiteX21" fmla="*/ 5708590 w 5836777"/>
                <a:gd name="connsiteY21" fmla="*/ 564023 h 1110953"/>
                <a:gd name="connsiteX22" fmla="*/ 5802594 w 5836777"/>
                <a:gd name="connsiteY22" fmla="*/ 264920 h 1110953"/>
                <a:gd name="connsiteX23" fmla="*/ 5836777 w 5836777"/>
                <a:gd name="connsiteY23" fmla="*/ 0 h 1110953"/>
                <a:gd name="connsiteX24" fmla="*/ 4948015 w 5836777"/>
                <a:gd name="connsiteY24" fmla="*/ 25638 h 1110953"/>
                <a:gd name="connsiteX25" fmla="*/ 2683379 w 5836777"/>
                <a:gd name="connsiteY25" fmla="*/ 34183 h 1110953"/>
                <a:gd name="connsiteX26" fmla="*/ 880217 w 5836777"/>
                <a:gd name="connsiteY26" fmla="*/ 42729 h 1110953"/>
                <a:gd name="connsiteX27" fmla="*/ 34183 w 5836777"/>
                <a:gd name="connsiteY27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58923 w 5836777"/>
                <a:gd name="connsiteY9" fmla="*/ 743484 h 1110953"/>
                <a:gd name="connsiteX10" fmla="*/ 384561 w 5836777"/>
                <a:gd name="connsiteY10" fmla="*/ 752030 h 1110953"/>
                <a:gd name="connsiteX11" fmla="*/ 418744 w 5836777"/>
                <a:gd name="connsiteY11" fmla="*/ 769122 h 1110953"/>
                <a:gd name="connsiteX12" fmla="*/ 435835 w 5836777"/>
                <a:gd name="connsiteY12" fmla="*/ 794759 h 1110953"/>
                <a:gd name="connsiteX13" fmla="*/ 461473 w 5836777"/>
                <a:gd name="connsiteY13" fmla="*/ 803305 h 1110953"/>
                <a:gd name="connsiteX14" fmla="*/ 546931 w 5836777"/>
                <a:gd name="connsiteY14" fmla="*/ 837488 h 1110953"/>
                <a:gd name="connsiteX15" fmla="*/ 666572 w 5836777"/>
                <a:gd name="connsiteY15" fmla="*/ 888763 h 1110953"/>
                <a:gd name="connsiteX16" fmla="*/ 1709159 w 5836777"/>
                <a:gd name="connsiteY16" fmla="*/ 1051133 h 1110953"/>
                <a:gd name="connsiteX17" fmla="*/ 3153398 w 5836777"/>
                <a:gd name="connsiteY17" fmla="*/ 1110953 h 1110953"/>
                <a:gd name="connsiteX18" fmla="*/ 4221622 w 5836777"/>
                <a:gd name="connsiteY18" fmla="*/ 1042587 h 1110953"/>
                <a:gd name="connsiteX19" fmla="*/ 5306938 w 5836777"/>
                <a:gd name="connsiteY19" fmla="*/ 914400 h 1110953"/>
                <a:gd name="connsiteX20" fmla="*/ 5708590 w 5836777"/>
                <a:gd name="connsiteY20" fmla="*/ 564023 h 1110953"/>
                <a:gd name="connsiteX21" fmla="*/ 5802594 w 5836777"/>
                <a:gd name="connsiteY21" fmla="*/ 264920 h 1110953"/>
                <a:gd name="connsiteX22" fmla="*/ 5836777 w 5836777"/>
                <a:gd name="connsiteY22" fmla="*/ 0 h 1110953"/>
                <a:gd name="connsiteX23" fmla="*/ 4948015 w 5836777"/>
                <a:gd name="connsiteY23" fmla="*/ 25638 h 1110953"/>
                <a:gd name="connsiteX24" fmla="*/ 2683379 w 5836777"/>
                <a:gd name="connsiteY24" fmla="*/ 34183 h 1110953"/>
                <a:gd name="connsiteX25" fmla="*/ 880217 w 5836777"/>
                <a:gd name="connsiteY25" fmla="*/ 42729 h 1110953"/>
                <a:gd name="connsiteX26" fmla="*/ 34183 w 5836777"/>
                <a:gd name="connsiteY26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58923 w 5836777"/>
                <a:gd name="connsiteY9" fmla="*/ 743484 h 1110953"/>
                <a:gd name="connsiteX10" fmla="*/ 384561 w 5836777"/>
                <a:gd name="connsiteY10" fmla="*/ 752030 h 1110953"/>
                <a:gd name="connsiteX11" fmla="*/ 435835 w 5836777"/>
                <a:gd name="connsiteY11" fmla="*/ 794759 h 1110953"/>
                <a:gd name="connsiteX12" fmla="*/ 461473 w 5836777"/>
                <a:gd name="connsiteY12" fmla="*/ 803305 h 1110953"/>
                <a:gd name="connsiteX13" fmla="*/ 546931 w 5836777"/>
                <a:gd name="connsiteY13" fmla="*/ 837488 h 1110953"/>
                <a:gd name="connsiteX14" fmla="*/ 666572 w 5836777"/>
                <a:gd name="connsiteY14" fmla="*/ 888763 h 1110953"/>
                <a:gd name="connsiteX15" fmla="*/ 1709159 w 5836777"/>
                <a:gd name="connsiteY15" fmla="*/ 1051133 h 1110953"/>
                <a:gd name="connsiteX16" fmla="*/ 3153398 w 5836777"/>
                <a:gd name="connsiteY16" fmla="*/ 1110953 h 1110953"/>
                <a:gd name="connsiteX17" fmla="*/ 4221622 w 5836777"/>
                <a:gd name="connsiteY17" fmla="*/ 1042587 h 1110953"/>
                <a:gd name="connsiteX18" fmla="*/ 5306938 w 5836777"/>
                <a:gd name="connsiteY18" fmla="*/ 914400 h 1110953"/>
                <a:gd name="connsiteX19" fmla="*/ 5708590 w 5836777"/>
                <a:gd name="connsiteY19" fmla="*/ 564023 h 1110953"/>
                <a:gd name="connsiteX20" fmla="*/ 5802594 w 5836777"/>
                <a:gd name="connsiteY20" fmla="*/ 264920 h 1110953"/>
                <a:gd name="connsiteX21" fmla="*/ 5836777 w 5836777"/>
                <a:gd name="connsiteY21" fmla="*/ 0 h 1110953"/>
                <a:gd name="connsiteX22" fmla="*/ 4948015 w 5836777"/>
                <a:gd name="connsiteY22" fmla="*/ 25638 h 1110953"/>
                <a:gd name="connsiteX23" fmla="*/ 2683379 w 5836777"/>
                <a:gd name="connsiteY23" fmla="*/ 34183 h 1110953"/>
                <a:gd name="connsiteX24" fmla="*/ 880217 w 5836777"/>
                <a:gd name="connsiteY24" fmla="*/ 42729 h 1110953"/>
                <a:gd name="connsiteX25" fmla="*/ 34183 w 5836777"/>
                <a:gd name="connsiteY25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58923 w 5836777"/>
                <a:gd name="connsiteY9" fmla="*/ 743484 h 1110953"/>
                <a:gd name="connsiteX10" fmla="*/ 384561 w 5836777"/>
                <a:gd name="connsiteY10" fmla="*/ 752030 h 1110953"/>
                <a:gd name="connsiteX11" fmla="*/ 461473 w 5836777"/>
                <a:gd name="connsiteY11" fmla="*/ 803305 h 1110953"/>
                <a:gd name="connsiteX12" fmla="*/ 546931 w 5836777"/>
                <a:gd name="connsiteY12" fmla="*/ 837488 h 1110953"/>
                <a:gd name="connsiteX13" fmla="*/ 666572 w 5836777"/>
                <a:gd name="connsiteY13" fmla="*/ 888763 h 1110953"/>
                <a:gd name="connsiteX14" fmla="*/ 1709159 w 5836777"/>
                <a:gd name="connsiteY14" fmla="*/ 1051133 h 1110953"/>
                <a:gd name="connsiteX15" fmla="*/ 3153398 w 5836777"/>
                <a:gd name="connsiteY15" fmla="*/ 1110953 h 1110953"/>
                <a:gd name="connsiteX16" fmla="*/ 4221622 w 5836777"/>
                <a:gd name="connsiteY16" fmla="*/ 1042587 h 1110953"/>
                <a:gd name="connsiteX17" fmla="*/ 5306938 w 5836777"/>
                <a:gd name="connsiteY17" fmla="*/ 914400 h 1110953"/>
                <a:gd name="connsiteX18" fmla="*/ 5708590 w 5836777"/>
                <a:gd name="connsiteY18" fmla="*/ 564023 h 1110953"/>
                <a:gd name="connsiteX19" fmla="*/ 5802594 w 5836777"/>
                <a:gd name="connsiteY19" fmla="*/ 264920 h 1110953"/>
                <a:gd name="connsiteX20" fmla="*/ 5836777 w 5836777"/>
                <a:gd name="connsiteY20" fmla="*/ 0 h 1110953"/>
                <a:gd name="connsiteX21" fmla="*/ 4948015 w 5836777"/>
                <a:gd name="connsiteY21" fmla="*/ 25638 h 1110953"/>
                <a:gd name="connsiteX22" fmla="*/ 2683379 w 5836777"/>
                <a:gd name="connsiteY22" fmla="*/ 34183 h 1110953"/>
                <a:gd name="connsiteX23" fmla="*/ 880217 w 5836777"/>
                <a:gd name="connsiteY23" fmla="*/ 42729 h 1110953"/>
                <a:gd name="connsiteX24" fmla="*/ 34183 w 5836777"/>
                <a:gd name="connsiteY24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58923 w 5836777"/>
                <a:gd name="connsiteY9" fmla="*/ 743484 h 1110953"/>
                <a:gd name="connsiteX10" fmla="*/ 384561 w 5836777"/>
                <a:gd name="connsiteY10" fmla="*/ 752030 h 1110953"/>
                <a:gd name="connsiteX11" fmla="*/ 461473 w 5836777"/>
                <a:gd name="connsiteY11" fmla="*/ 803305 h 1110953"/>
                <a:gd name="connsiteX12" fmla="*/ 666572 w 5836777"/>
                <a:gd name="connsiteY12" fmla="*/ 888763 h 1110953"/>
                <a:gd name="connsiteX13" fmla="*/ 1709159 w 5836777"/>
                <a:gd name="connsiteY13" fmla="*/ 1051133 h 1110953"/>
                <a:gd name="connsiteX14" fmla="*/ 3153398 w 5836777"/>
                <a:gd name="connsiteY14" fmla="*/ 1110953 h 1110953"/>
                <a:gd name="connsiteX15" fmla="*/ 4221622 w 5836777"/>
                <a:gd name="connsiteY15" fmla="*/ 1042587 h 1110953"/>
                <a:gd name="connsiteX16" fmla="*/ 5306938 w 5836777"/>
                <a:gd name="connsiteY16" fmla="*/ 914400 h 1110953"/>
                <a:gd name="connsiteX17" fmla="*/ 5708590 w 5836777"/>
                <a:gd name="connsiteY17" fmla="*/ 564023 h 1110953"/>
                <a:gd name="connsiteX18" fmla="*/ 5802594 w 5836777"/>
                <a:gd name="connsiteY18" fmla="*/ 264920 h 1110953"/>
                <a:gd name="connsiteX19" fmla="*/ 5836777 w 5836777"/>
                <a:gd name="connsiteY19" fmla="*/ 0 h 1110953"/>
                <a:gd name="connsiteX20" fmla="*/ 4948015 w 5836777"/>
                <a:gd name="connsiteY20" fmla="*/ 25638 h 1110953"/>
                <a:gd name="connsiteX21" fmla="*/ 2683379 w 5836777"/>
                <a:gd name="connsiteY21" fmla="*/ 34183 h 1110953"/>
                <a:gd name="connsiteX22" fmla="*/ 880217 w 5836777"/>
                <a:gd name="connsiteY22" fmla="*/ 42729 h 1110953"/>
                <a:gd name="connsiteX23" fmla="*/ 34183 w 5836777"/>
                <a:gd name="connsiteY23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58923 w 5836777"/>
                <a:gd name="connsiteY9" fmla="*/ 743484 h 1110953"/>
                <a:gd name="connsiteX10" fmla="*/ 384561 w 5836777"/>
                <a:gd name="connsiteY10" fmla="*/ 752030 h 1110953"/>
                <a:gd name="connsiteX11" fmla="*/ 666572 w 5836777"/>
                <a:gd name="connsiteY11" fmla="*/ 888763 h 1110953"/>
                <a:gd name="connsiteX12" fmla="*/ 1709159 w 5836777"/>
                <a:gd name="connsiteY12" fmla="*/ 1051133 h 1110953"/>
                <a:gd name="connsiteX13" fmla="*/ 3153398 w 5836777"/>
                <a:gd name="connsiteY13" fmla="*/ 1110953 h 1110953"/>
                <a:gd name="connsiteX14" fmla="*/ 4221622 w 5836777"/>
                <a:gd name="connsiteY14" fmla="*/ 1042587 h 1110953"/>
                <a:gd name="connsiteX15" fmla="*/ 5306938 w 5836777"/>
                <a:gd name="connsiteY15" fmla="*/ 914400 h 1110953"/>
                <a:gd name="connsiteX16" fmla="*/ 5708590 w 5836777"/>
                <a:gd name="connsiteY16" fmla="*/ 564023 h 1110953"/>
                <a:gd name="connsiteX17" fmla="*/ 5802594 w 5836777"/>
                <a:gd name="connsiteY17" fmla="*/ 264920 h 1110953"/>
                <a:gd name="connsiteX18" fmla="*/ 5836777 w 5836777"/>
                <a:gd name="connsiteY18" fmla="*/ 0 h 1110953"/>
                <a:gd name="connsiteX19" fmla="*/ 4948015 w 5836777"/>
                <a:gd name="connsiteY19" fmla="*/ 25638 h 1110953"/>
                <a:gd name="connsiteX20" fmla="*/ 2683379 w 5836777"/>
                <a:gd name="connsiteY20" fmla="*/ 34183 h 1110953"/>
                <a:gd name="connsiteX21" fmla="*/ 880217 w 5836777"/>
                <a:gd name="connsiteY21" fmla="*/ 42729 h 1110953"/>
                <a:gd name="connsiteX22" fmla="*/ 34183 w 5836777"/>
                <a:gd name="connsiteY22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58923 w 5836777"/>
                <a:gd name="connsiteY9" fmla="*/ 743484 h 1110953"/>
                <a:gd name="connsiteX10" fmla="*/ 666572 w 5836777"/>
                <a:gd name="connsiteY10" fmla="*/ 888763 h 1110953"/>
                <a:gd name="connsiteX11" fmla="*/ 1709159 w 5836777"/>
                <a:gd name="connsiteY11" fmla="*/ 1051133 h 1110953"/>
                <a:gd name="connsiteX12" fmla="*/ 3153398 w 5836777"/>
                <a:gd name="connsiteY12" fmla="*/ 1110953 h 1110953"/>
                <a:gd name="connsiteX13" fmla="*/ 4221622 w 5836777"/>
                <a:gd name="connsiteY13" fmla="*/ 1042587 h 1110953"/>
                <a:gd name="connsiteX14" fmla="*/ 5306938 w 5836777"/>
                <a:gd name="connsiteY14" fmla="*/ 914400 h 1110953"/>
                <a:gd name="connsiteX15" fmla="*/ 5708590 w 5836777"/>
                <a:gd name="connsiteY15" fmla="*/ 564023 h 1110953"/>
                <a:gd name="connsiteX16" fmla="*/ 5802594 w 5836777"/>
                <a:gd name="connsiteY16" fmla="*/ 264920 h 1110953"/>
                <a:gd name="connsiteX17" fmla="*/ 5836777 w 5836777"/>
                <a:gd name="connsiteY17" fmla="*/ 0 h 1110953"/>
                <a:gd name="connsiteX18" fmla="*/ 4948015 w 5836777"/>
                <a:gd name="connsiteY18" fmla="*/ 25638 h 1110953"/>
                <a:gd name="connsiteX19" fmla="*/ 2683379 w 5836777"/>
                <a:gd name="connsiteY19" fmla="*/ 34183 h 1110953"/>
                <a:gd name="connsiteX20" fmla="*/ 880217 w 5836777"/>
                <a:gd name="connsiteY20" fmla="*/ 42729 h 1110953"/>
                <a:gd name="connsiteX21" fmla="*/ 34183 w 5836777"/>
                <a:gd name="connsiteY21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282011 w 5836777"/>
                <a:gd name="connsiteY7" fmla="*/ 623843 h 1110953"/>
                <a:gd name="connsiteX8" fmla="*/ 358923 w 5836777"/>
                <a:gd name="connsiteY8" fmla="*/ 743484 h 1110953"/>
                <a:gd name="connsiteX9" fmla="*/ 666572 w 5836777"/>
                <a:gd name="connsiteY9" fmla="*/ 888763 h 1110953"/>
                <a:gd name="connsiteX10" fmla="*/ 1709159 w 5836777"/>
                <a:gd name="connsiteY10" fmla="*/ 1051133 h 1110953"/>
                <a:gd name="connsiteX11" fmla="*/ 3153398 w 5836777"/>
                <a:gd name="connsiteY11" fmla="*/ 1110953 h 1110953"/>
                <a:gd name="connsiteX12" fmla="*/ 4221622 w 5836777"/>
                <a:gd name="connsiteY12" fmla="*/ 1042587 h 1110953"/>
                <a:gd name="connsiteX13" fmla="*/ 5306938 w 5836777"/>
                <a:gd name="connsiteY13" fmla="*/ 914400 h 1110953"/>
                <a:gd name="connsiteX14" fmla="*/ 5708590 w 5836777"/>
                <a:gd name="connsiteY14" fmla="*/ 564023 h 1110953"/>
                <a:gd name="connsiteX15" fmla="*/ 5802594 w 5836777"/>
                <a:gd name="connsiteY15" fmla="*/ 264920 h 1110953"/>
                <a:gd name="connsiteX16" fmla="*/ 5836777 w 5836777"/>
                <a:gd name="connsiteY16" fmla="*/ 0 h 1110953"/>
                <a:gd name="connsiteX17" fmla="*/ 4948015 w 5836777"/>
                <a:gd name="connsiteY17" fmla="*/ 25638 h 1110953"/>
                <a:gd name="connsiteX18" fmla="*/ 2683379 w 5836777"/>
                <a:gd name="connsiteY18" fmla="*/ 34183 h 1110953"/>
                <a:gd name="connsiteX19" fmla="*/ 880217 w 5836777"/>
                <a:gd name="connsiteY19" fmla="*/ 42729 h 1110953"/>
                <a:gd name="connsiteX20" fmla="*/ 34183 w 5836777"/>
                <a:gd name="connsiteY20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282011 w 5836777"/>
                <a:gd name="connsiteY6" fmla="*/ 623843 h 1110953"/>
                <a:gd name="connsiteX7" fmla="*/ 358923 w 5836777"/>
                <a:gd name="connsiteY7" fmla="*/ 743484 h 1110953"/>
                <a:gd name="connsiteX8" fmla="*/ 666572 w 5836777"/>
                <a:gd name="connsiteY8" fmla="*/ 888763 h 1110953"/>
                <a:gd name="connsiteX9" fmla="*/ 1709159 w 5836777"/>
                <a:gd name="connsiteY9" fmla="*/ 1051133 h 1110953"/>
                <a:gd name="connsiteX10" fmla="*/ 3153398 w 5836777"/>
                <a:gd name="connsiteY10" fmla="*/ 1110953 h 1110953"/>
                <a:gd name="connsiteX11" fmla="*/ 4221622 w 5836777"/>
                <a:gd name="connsiteY11" fmla="*/ 1042587 h 1110953"/>
                <a:gd name="connsiteX12" fmla="*/ 5306938 w 5836777"/>
                <a:gd name="connsiteY12" fmla="*/ 914400 h 1110953"/>
                <a:gd name="connsiteX13" fmla="*/ 5708590 w 5836777"/>
                <a:gd name="connsiteY13" fmla="*/ 564023 h 1110953"/>
                <a:gd name="connsiteX14" fmla="*/ 5802594 w 5836777"/>
                <a:gd name="connsiteY14" fmla="*/ 264920 h 1110953"/>
                <a:gd name="connsiteX15" fmla="*/ 5836777 w 5836777"/>
                <a:gd name="connsiteY15" fmla="*/ 0 h 1110953"/>
                <a:gd name="connsiteX16" fmla="*/ 4948015 w 5836777"/>
                <a:gd name="connsiteY16" fmla="*/ 25638 h 1110953"/>
                <a:gd name="connsiteX17" fmla="*/ 2683379 w 5836777"/>
                <a:gd name="connsiteY17" fmla="*/ 34183 h 1110953"/>
                <a:gd name="connsiteX18" fmla="*/ 880217 w 5836777"/>
                <a:gd name="connsiteY18" fmla="*/ 42729 h 1110953"/>
                <a:gd name="connsiteX19" fmla="*/ 34183 w 5836777"/>
                <a:gd name="connsiteY19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119641 w 5836777"/>
                <a:gd name="connsiteY4" fmla="*/ 367469 h 1110953"/>
                <a:gd name="connsiteX5" fmla="*/ 282011 w 5836777"/>
                <a:gd name="connsiteY5" fmla="*/ 623843 h 1110953"/>
                <a:gd name="connsiteX6" fmla="*/ 358923 w 5836777"/>
                <a:gd name="connsiteY6" fmla="*/ 743484 h 1110953"/>
                <a:gd name="connsiteX7" fmla="*/ 666572 w 5836777"/>
                <a:gd name="connsiteY7" fmla="*/ 888763 h 1110953"/>
                <a:gd name="connsiteX8" fmla="*/ 1709159 w 5836777"/>
                <a:gd name="connsiteY8" fmla="*/ 1051133 h 1110953"/>
                <a:gd name="connsiteX9" fmla="*/ 3153398 w 5836777"/>
                <a:gd name="connsiteY9" fmla="*/ 1110953 h 1110953"/>
                <a:gd name="connsiteX10" fmla="*/ 4221622 w 5836777"/>
                <a:gd name="connsiteY10" fmla="*/ 1042587 h 1110953"/>
                <a:gd name="connsiteX11" fmla="*/ 5306938 w 5836777"/>
                <a:gd name="connsiteY11" fmla="*/ 914400 h 1110953"/>
                <a:gd name="connsiteX12" fmla="*/ 5708590 w 5836777"/>
                <a:gd name="connsiteY12" fmla="*/ 564023 h 1110953"/>
                <a:gd name="connsiteX13" fmla="*/ 5802594 w 5836777"/>
                <a:gd name="connsiteY13" fmla="*/ 264920 h 1110953"/>
                <a:gd name="connsiteX14" fmla="*/ 5836777 w 5836777"/>
                <a:gd name="connsiteY14" fmla="*/ 0 h 1110953"/>
                <a:gd name="connsiteX15" fmla="*/ 4948015 w 5836777"/>
                <a:gd name="connsiteY15" fmla="*/ 25638 h 1110953"/>
                <a:gd name="connsiteX16" fmla="*/ 2683379 w 5836777"/>
                <a:gd name="connsiteY16" fmla="*/ 34183 h 1110953"/>
                <a:gd name="connsiteX17" fmla="*/ 880217 w 5836777"/>
                <a:gd name="connsiteY17" fmla="*/ 42729 h 1110953"/>
                <a:gd name="connsiteX18" fmla="*/ 34183 w 5836777"/>
                <a:gd name="connsiteY18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119641 w 5836777"/>
                <a:gd name="connsiteY3" fmla="*/ 367469 h 1110953"/>
                <a:gd name="connsiteX4" fmla="*/ 282011 w 5836777"/>
                <a:gd name="connsiteY4" fmla="*/ 623843 h 1110953"/>
                <a:gd name="connsiteX5" fmla="*/ 358923 w 5836777"/>
                <a:gd name="connsiteY5" fmla="*/ 743484 h 1110953"/>
                <a:gd name="connsiteX6" fmla="*/ 666572 w 5836777"/>
                <a:gd name="connsiteY6" fmla="*/ 888763 h 1110953"/>
                <a:gd name="connsiteX7" fmla="*/ 1709159 w 5836777"/>
                <a:gd name="connsiteY7" fmla="*/ 1051133 h 1110953"/>
                <a:gd name="connsiteX8" fmla="*/ 3153398 w 5836777"/>
                <a:gd name="connsiteY8" fmla="*/ 1110953 h 1110953"/>
                <a:gd name="connsiteX9" fmla="*/ 4221622 w 5836777"/>
                <a:gd name="connsiteY9" fmla="*/ 1042587 h 1110953"/>
                <a:gd name="connsiteX10" fmla="*/ 5306938 w 5836777"/>
                <a:gd name="connsiteY10" fmla="*/ 914400 h 1110953"/>
                <a:gd name="connsiteX11" fmla="*/ 5708590 w 5836777"/>
                <a:gd name="connsiteY11" fmla="*/ 564023 h 1110953"/>
                <a:gd name="connsiteX12" fmla="*/ 5802594 w 5836777"/>
                <a:gd name="connsiteY12" fmla="*/ 264920 h 1110953"/>
                <a:gd name="connsiteX13" fmla="*/ 5836777 w 5836777"/>
                <a:gd name="connsiteY13" fmla="*/ 0 h 1110953"/>
                <a:gd name="connsiteX14" fmla="*/ 4948015 w 5836777"/>
                <a:gd name="connsiteY14" fmla="*/ 25638 h 1110953"/>
                <a:gd name="connsiteX15" fmla="*/ 2683379 w 5836777"/>
                <a:gd name="connsiteY15" fmla="*/ 34183 h 1110953"/>
                <a:gd name="connsiteX16" fmla="*/ 880217 w 5836777"/>
                <a:gd name="connsiteY16" fmla="*/ 42729 h 1110953"/>
                <a:gd name="connsiteX17" fmla="*/ 34183 w 5836777"/>
                <a:gd name="connsiteY17" fmla="*/ 0 h 1110953"/>
                <a:gd name="connsiteX0" fmla="*/ 0 w 5836777"/>
                <a:gd name="connsiteY0" fmla="*/ 58203 h 1117881"/>
                <a:gd name="connsiteX1" fmla="*/ 0 w 5836777"/>
                <a:gd name="connsiteY1" fmla="*/ 58203 h 1117881"/>
                <a:gd name="connsiteX2" fmla="*/ 42729 w 5836777"/>
                <a:gd name="connsiteY2" fmla="*/ 169298 h 1117881"/>
                <a:gd name="connsiteX3" fmla="*/ 119641 w 5836777"/>
                <a:gd name="connsiteY3" fmla="*/ 374397 h 1117881"/>
                <a:gd name="connsiteX4" fmla="*/ 282011 w 5836777"/>
                <a:gd name="connsiteY4" fmla="*/ 630771 h 1117881"/>
                <a:gd name="connsiteX5" fmla="*/ 358923 w 5836777"/>
                <a:gd name="connsiteY5" fmla="*/ 750412 h 1117881"/>
                <a:gd name="connsiteX6" fmla="*/ 666572 w 5836777"/>
                <a:gd name="connsiteY6" fmla="*/ 895691 h 1117881"/>
                <a:gd name="connsiteX7" fmla="*/ 1709159 w 5836777"/>
                <a:gd name="connsiteY7" fmla="*/ 1058061 h 1117881"/>
                <a:gd name="connsiteX8" fmla="*/ 3153398 w 5836777"/>
                <a:gd name="connsiteY8" fmla="*/ 1117881 h 1117881"/>
                <a:gd name="connsiteX9" fmla="*/ 4221622 w 5836777"/>
                <a:gd name="connsiteY9" fmla="*/ 1049515 h 1117881"/>
                <a:gd name="connsiteX10" fmla="*/ 5306938 w 5836777"/>
                <a:gd name="connsiteY10" fmla="*/ 921328 h 1117881"/>
                <a:gd name="connsiteX11" fmla="*/ 5708590 w 5836777"/>
                <a:gd name="connsiteY11" fmla="*/ 570951 h 1117881"/>
                <a:gd name="connsiteX12" fmla="*/ 5802594 w 5836777"/>
                <a:gd name="connsiteY12" fmla="*/ 271848 h 1117881"/>
                <a:gd name="connsiteX13" fmla="*/ 5836777 w 5836777"/>
                <a:gd name="connsiteY13" fmla="*/ 6928 h 1117881"/>
                <a:gd name="connsiteX14" fmla="*/ 4948015 w 5836777"/>
                <a:gd name="connsiteY14" fmla="*/ 32566 h 1117881"/>
                <a:gd name="connsiteX15" fmla="*/ 2683379 w 5836777"/>
                <a:gd name="connsiteY15" fmla="*/ 41111 h 1117881"/>
                <a:gd name="connsiteX16" fmla="*/ 880217 w 5836777"/>
                <a:gd name="connsiteY16" fmla="*/ 49657 h 1117881"/>
                <a:gd name="connsiteX17" fmla="*/ 27256 w 5836777"/>
                <a:gd name="connsiteY17" fmla="*/ 0 h 1117881"/>
                <a:gd name="connsiteX0" fmla="*/ 0 w 5836777"/>
                <a:gd name="connsiteY0" fmla="*/ 58203 h 1117881"/>
                <a:gd name="connsiteX1" fmla="*/ 42729 w 5836777"/>
                <a:gd name="connsiteY1" fmla="*/ 169298 h 1117881"/>
                <a:gd name="connsiteX2" fmla="*/ 119641 w 5836777"/>
                <a:gd name="connsiteY2" fmla="*/ 374397 h 1117881"/>
                <a:gd name="connsiteX3" fmla="*/ 282011 w 5836777"/>
                <a:gd name="connsiteY3" fmla="*/ 630771 h 1117881"/>
                <a:gd name="connsiteX4" fmla="*/ 358923 w 5836777"/>
                <a:gd name="connsiteY4" fmla="*/ 750412 h 1117881"/>
                <a:gd name="connsiteX5" fmla="*/ 666572 w 5836777"/>
                <a:gd name="connsiteY5" fmla="*/ 895691 h 1117881"/>
                <a:gd name="connsiteX6" fmla="*/ 1709159 w 5836777"/>
                <a:gd name="connsiteY6" fmla="*/ 1058061 h 1117881"/>
                <a:gd name="connsiteX7" fmla="*/ 3153398 w 5836777"/>
                <a:gd name="connsiteY7" fmla="*/ 1117881 h 1117881"/>
                <a:gd name="connsiteX8" fmla="*/ 4221622 w 5836777"/>
                <a:gd name="connsiteY8" fmla="*/ 1049515 h 1117881"/>
                <a:gd name="connsiteX9" fmla="*/ 5306938 w 5836777"/>
                <a:gd name="connsiteY9" fmla="*/ 921328 h 1117881"/>
                <a:gd name="connsiteX10" fmla="*/ 5708590 w 5836777"/>
                <a:gd name="connsiteY10" fmla="*/ 570951 h 1117881"/>
                <a:gd name="connsiteX11" fmla="*/ 5802594 w 5836777"/>
                <a:gd name="connsiteY11" fmla="*/ 271848 h 1117881"/>
                <a:gd name="connsiteX12" fmla="*/ 5836777 w 5836777"/>
                <a:gd name="connsiteY12" fmla="*/ 6928 h 1117881"/>
                <a:gd name="connsiteX13" fmla="*/ 4948015 w 5836777"/>
                <a:gd name="connsiteY13" fmla="*/ 32566 h 1117881"/>
                <a:gd name="connsiteX14" fmla="*/ 2683379 w 5836777"/>
                <a:gd name="connsiteY14" fmla="*/ 41111 h 1117881"/>
                <a:gd name="connsiteX15" fmla="*/ 880217 w 5836777"/>
                <a:gd name="connsiteY15" fmla="*/ 49657 h 1117881"/>
                <a:gd name="connsiteX16" fmla="*/ 27256 w 5836777"/>
                <a:gd name="connsiteY16" fmla="*/ 0 h 1117881"/>
                <a:gd name="connsiteX0" fmla="*/ 0 w 5820902"/>
                <a:gd name="connsiteY0" fmla="*/ 1053 h 1117881"/>
                <a:gd name="connsiteX1" fmla="*/ 26854 w 5820902"/>
                <a:gd name="connsiteY1" fmla="*/ 169298 h 1117881"/>
                <a:gd name="connsiteX2" fmla="*/ 103766 w 5820902"/>
                <a:gd name="connsiteY2" fmla="*/ 374397 h 1117881"/>
                <a:gd name="connsiteX3" fmla="*/ 266136 w 5820902"/>
                <a:gd name="connsiteY3" fmla="*/ 630771 h 1117881"/>
                <a:gd name="connsiteX4" fmla="*/ 343048 w 5820902"/>
                <a:gd name="connsiteY4" fmla="*/ 750412 h 1117881"/>
                <a:gd name="connsiteX5" fmla="*/ 650697 w 5820902"/>
                <a:gd name="connsiteY5" fmla="*/ 895691 h 1117881"/>
                <a:gd name="connsiteX6" fmla="*/ 1693284 w 5820902"/>
                <a:gd name="connsiteY6" fmla="*/ 1058061 h 1117881"/>
                <a:gd name="connsiteX7" fmla="*/ 3137523 w 5820902"/>
                <a:gd name="connsiteY7" fmla="*/ 1117881 h 1117881"/>
                <a:gd name="connsiteX8" fmla="*/ 4205747 w 5820902"/>
                <a:gd name="connsiteY8" fmla="*/ 1049515 h 1117881"/>
                <a:gd name="connsiteX9" fmla="*/ 5291063 w 5820902"/>
                <a:gd name="connsiteY9" fmla="*/ 921328 h 1117881"/>
                <a:gd name="connsiteX10" fmla="*/ 5692715 w 5820902"/>
                <a:gd name="connsiteY10" fmla="*/ 570951 h 1117881"/>
                <a:gd name="connsiteX11" fmla="*/ 5786719 w 5820902"/>
                <a:gd name="connsiteY11" fmla="*/ 271848 h 1117881"/>
                <a:gd name="connsiteX12" fmla="*/ 5820902 w 5820902"/>
                <a:gd name="connsiteY12" fmla="*/ 6928 h 1117881"/>
                <a:gd name="connsiteX13" fmla="*/ 4932140 w 5820902"/>
                <a:gd name="connsiteY13" fmla="*/ 32566 h 1117881"/>
                <a:gd name="connsiteX14" fmla="*/ 2667504 w 5820902"/>
                <a:gd name="connsiteY14" fmla="*/ 41111 h 1117881"/>
                <a:gd name="connsiteX15" fmla="*/ 864342 w 5820902"/>
                <a:gd name="connsiteY15" fmla="*/ 49657 h 1117881"/>
                <a:gd name="connsiteX16" fmla="*/ 11381 w 5820902"/>
                <a:gd name="connsiteY16" fmla="*/ 0 h 1117881"/>
                <a:gd name="connsiteX0" fmla="*/ 14019 w 5834921"/>
                <a:gd name="connsiteY0" fmla="*/ 1053 h 1117881"/>
                <a:gd name="connsiteX1" fmla="*/ 40873 w 5834921"/>
                <a:gd name="connsiteY1" fmla="*/ 169298 h 1117881"/>
                <a:gd name="connsiteX2" fmla="*/ 117785 w 5834921"/>
                <a:gd name="connsiteY2" fmla="*/ 374397 h 1117881"/>
                <a:gd name="connsiteX3" fmla="*/ 280155 w 5834921"/>
                <a:gd name="connsiteY3" fmla="*/ 630771 h 1117881"/>
                <a:gd name="connsiteX4" fmla="*/ 357067 w 5834921"/>
                <a:gd name="connsiteY4" fmla="*/ 750412 h 1117881"/>
                <a:gd name="connsiteX5" fmla="*/ 664716 w 5834921"/>
                <a:gd name="connsiteY5" fmla="*/ 895691 h 1117881"/>
                <a:gd name="connsiteX6" fmla="*/ 1707303 w 5834921"/>
                <a:gd name="connsiteY6" fmla="*/ 1058061 h 1117881"/>
                <a:gd name="connsiteX7" fmla="*/ 3151542 w 5834921"/>
                <a:gd name="connsiteY7" fmla="*/ 1117881 h 1117881"/>
                <a:gd name="connsiteX8" fmla="*/ 4219766 w 5834921"/>
                <a:gd name="connsiteY8" fmla="*/ 1049515 h 1117881"/>
                <a:gd name="connsiteX9" fmla="*/ 5305082 w 5834921"/>
                <a:gd name="connsiteY9" fmla="*/ 921328 h 1117881"/>
                <a:gd name="connsiteX10" fmla="*/ 5706734 w 5834921"/>
                <a:gd name="connsiteY10" fmla="*/ 570951 h 1117881"/>
                <a:gd name="connsiteX11" fmla="*/ 5800738 w 5834921"/>
                <a:gd name="connsiteY11" fmla="*/ 271848 h 1117881"/>
                <a:gd name="connsiteX12" fmla="*/ 5834921 w 5834921"/>
                <a:gd name="connsiteY12" fmla="*/ 6928 h 1117881"/>
                <a:gd name="connsiteX13" fmla="*/ 4946159 w 5834921"/>
                <a:gd name="connsiteY13" fmla="*/ 32566 h 1117881"/>
                <a:gd name="connsiteX14" fmla="*/ 2681523 w 5834921"/>
                <a:gd name="connsiteY14" fmla="*/ 41111 h 1117881"/>
                <a:gd name="connsiteX15" fmla="*/ 878361 w 5834921"/>
                <a:gd name="connsiteY15" fmla="*/ 49657 h 1117881"/>
                <a:gd name="connsiteX16" fmla="*/ 0 w 5834921"/>
                <a:gd name="connsiteY16" fmla="*/ 0 h 111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4921" h="1117881">
                  <a:moveTo>
                    <a:pt x="14019" y="1053"/>
                  </a:moveTo>
                  <a:cubicBezTo>
                    <a:pt x="22970" y="57135"/>
                    <a:pt x="23579" y="107074"/>
                    <a:pt x="40873" y="169298"/>
                  </a:cubicBezTo>
                  <a:cubicBezTo>
                    <a:pt x="58167" y="231522"/>
                    <a:pt x="77905" y="297485"/>
                    <a:pt x="117785" y="374397"/>
                  </a:cubicBezTo>
                  <a:cubicBezTo>
                    <a:pt x="157665" y="451309"/>
                    <a:pt x="240275" y="568102"/>
                    <a:pt x="280155" y="630771"/>
                  </a:cubicBezTo>
                  <a:cubicBezTo>
                    <a:pt x="320035" y="693440"/>
                    <a:pt x="292974" y="706259"/>
                    <a:pt x="357067" y="750412"/>
                  </a:cubicBezTo>
                  <a:cubicBezTo>
                    <a:pt x="421160" y="794565"/>
                    <a:pt x="439677" y="844416"/>
                    <a:pt x="664716" y="895691"/>
                  </a:cubicBezTo>
                  <a:lnTo>
                    <a:pt x="1707303" y="1058061"/>
                  </a:lnTo>
                  <a:lnTo>
                    <a:pt x="3151542" y="1117881"/>
                  </a:lnTo>
                  <a:lnTo>
                    <a:pt x="4219766" y="1049515"/>
                  </a:lnTo>
                  <a:lnTo>
                    <a:pt x="5305082" y="921328"/>
                  </a:lnTo>
                  <a:lnTo>
                    <a:pt x="5706734" y="570951"/>
                  </a:lnTo>
                  <a:lnTo>
                    <a:pt x="5800738" y="271848"/>
                  </a:lnTo>
                  <a:lnTo>
                    <a:pt x="5834921" y="6928"/>
                  </a:lnTo>
                  <a:lnTo>
                    <a:pt x="4946159" y="32566"/>
                  </a:lnTo>
                  <a:lnTo>
                    <a:pt x="2681523" y="41111"/>
                  </a:lnTo>
                  <a:lnTo>
                    <a:pt x="878361" y="49657"/>
                  </a:ln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8E3C0F"/>
                </a:gs>
                <a:gs pos="25000">
                  <a:srgbClr val="A55722"/>
                </a:gs>
                <a:gs pos="100000">
                  <a:srgbClr val="E6BE8D"/>
                </a:gs>
                <a:gs pos="58000">
                  <a:srgbClr val="C39B67"/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CA0F845-F18F-429C-A9A1-BBF465F41A26}"/>
                </a:ext>
              </a:extLst>
            </p:cNvPr>
            <p:cNvSpPr/>
            <p:nvPr/>
          </p:nvSpPr>
          <p:spPr>
            <a:xfrm>
              <a:off x="4721442" y="3911600"/>
              <a:ext cx="6680200" cy="1238250"/>
            </a:xfrm>
            <a:custGeom>
              <a:avLst/>
              <a:gdLst>
                <a:gd name="connsiteX0" fmla="*/ 0 w 6680200"/>
                <a:gd name="connsiteY0" fmla="*/ 304800 h 1016000"/>
                <a:gd name="connsiteX1" fmla="*/ 57150 w 6680200"/>
                <a:gd name="connsiteY1" fmla="*/ 666750 h 1016000"/>
                <a:gd name="connsiteX2" fmla="*/ 247650 w 6680200"/>
                <a:gd name="connsiteY2" fmla="*/ 895350 h 1016000"/>
                <a:gd name="connsiteX3" fmla="*/ 336550 w 6680200"/>
                <a:gd name="connsiteY3" fmla="*/ 958850 h 1016000"/>
                <a:gd name="connsiteX4" fmla="*/ 1320800 w 6680200"/>
                <a:gd name="connsiteY4" fmla="*/ 1016000 h 1016000"/>
                <a:gd name="connsiteX5" fmla="*/ 2286000 w 6680200"/>
                <a:gd name="connsiteY5" fmla="*/ 1009650 h 1016000"/>
                <a:gd name="connsiteX6" fmla="*/ 3073400 w 6680200"/>
                <a:gd name="connsiteY6" fmla="*/ 927100 h 1016000"/>
                <a:gd name="connsiteX7" fmla="*/ 3524250 w 6680200"/>
                <a:gd name="connsiteY7" fmla="*/ 1003300 h 1016000"/>
                <a:gd name="connsiteX8" fmla="*/ 4597400 w 6680200"/>
                <a:gd name="connsiteY8" fmla="*/ 958850 h 1016000"/>
                <a:gd name="connsiteX9" fmla="*/ 5353050 w 6680200"/>
                <a:gd name="connsiteY9" fmla="*/ 952500 h 1016000"/>
                <a:gd name="connsiteX10" fmla="*/ 6419850 w 6680200"/>
                <a:gd name="connsiteY10" fmla="*/ 933450 h 1016000"/>
                <a:gd name="connsiteX11" fmla="*/ 6553200 w 6680200"/>
                <a:gd name="connsiteY11" fmla="*/ 901700 h 1016000"/>
                <a:gd name="connsiteX12" fmla="*/ 6680200 w 6680200"/>
                <a:gd name="connsiteY12" fmla="*/ 635000 h 1016000"/>
                <a:gd name="connsiteX13" fmla="*/ 6623050 w 6680200"/>
                <a:gd name="connsiteY13" fmla="*/ 495300 h 1016000"/>
                <a:gd name="connsiteX14" fmla="*/ 6648450 w 6680200"/>
                <a:gd name="connsiteY14" fmla="*/ 177800 h 1016000"/>
                <a:gd name="connsiteX15" fmla="*/ 6527800 w 6680200"/>
                <a:gd name="connsiteY15" fmla="*/ 63500 h 1016000"/>
                <a:gd name="connsiteX16" fmla="*/ 5480050 w 6680200"/>
                <a:gd name="connsiteY16" fmla="*/ 63500 h 1016000"/>
                <a:gd name="connsiteX17" fmla="*/ 4064000 w 6680200"/>
                <a:gd name="connsiteY17" fmla="*/ 31750 h 1016000"/>
                <a:gd name="connsiteX18" fmla="*/ 2133600 w 6680200"/>
                <a:gd name="connsiteY18" fmla="*/ 0 h 1016000"/>
                <a:gd name="connsiteX19" fmla="*/ 952500 w 6680200"/>
                <a:gd name="connsiteY19" fmla="*/ 38100 h 1016000"/>
                <a:gd name="connsiteX20" fmla="*/ 476250 w 6680200"/>
                <a:gd name="connsiteY20" fmla="*/ 88900 h 1016000"/>
                <a:gd name="connsiteX21" fmla="*/ 127000 w 6680200"/>
                <a:gd name="connsiteY21" fmla="*/ 247650 h 1016000"/>
                <a:gd name="connsiteX22" fmla="*/ 0 w 6680200"/>
                <a:gd name="connsiteY22" fmla="*/ 3048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680200" h="1016000">
                  <a:moveTo>
                    <a:pt x="0" y="304800"/>
                  </a:moveTo>
                  <a:lnTo>
                    <a:pt x="57150" y="666750"/>
                  </a:lnTo>
                  <a:lnTo>
                    <a:pt x="247650" y="895350"/>
                  </a:lnTo>
                  <a:lnTo>
                    <a:pt x="336550" y="958850"/>
                  </a:lnTo>
                  <a:lnTo>
                    <a:pt x="1320800" y="1016000"/>
                  </a:lnTo>
                  <a:lnTo>
                    <a:pt x="2286000" y="1009650"/>
                  </a:lnTo>
                  <a:lnTo>
                    <a:pt x="3073400" y="927100"/>
                  </a:lnTo>
                  <a:lnTo>
                    <a:pt x="3524250" y="1003300"/>
                  </a:lnTo>
                  <a:lnTo>
                    <a:pt x="4597400" y="958850"/>
                  </a:lnTo>
                  <a:lnTo>
                    <a:pt x="5353050" y="952500"/>
                  </a:lnTo>
                  <a:lnTo>
                    <a:pt x="6419850" y="933450"/>
                  </a:lnTo>
                  <a:lnTo>
                    <a:pt x="6553200" y="901700"/>
                  </a:lnTo>
                  <a:lnTo>
                    <a:pt x="6680200" y="635000"/>
                  </a:lnTo>
                  <a:lnTo>
                    <a:pt x="6623050" y="495300"/>
                  </a:lnTo>
                  <a:lnTo>
                    <a:pt x="6648450" y="177800"/>
                  </a:lnTo>
                  <a:lnTo>
                    <a:pt x="6527800" y="63500"/>
                  </a:lnTo>
                  <a:lnTo>
                    <a:pt x="5480050" y="63500"/>
                  </a:lnTo>
                  <a:lnTo>
                    <a:pt x="4064000" y="31750"/>
                  </a:lnTo>
                  <a:lnTo>
                    <a:pt x="2133600" y="0"/>
                  </a:lnTo>
                  <a:lnTo>
                    <a:pt x="952500" y="38100"/>
                  </a:lnTo>
                  <a:lnTo>
                    <a:pt x="476250" y="88900"/>
                  </a:lnTo>
                  <a:lnTo>
                    <a:pt x="127000" y="247650"/>
                  </a:lnTo>
                  <a:lnTo>
                    <a:pt x="0" y="304800"/>
                  </a:lnTo>
                  <a:close/>
                </a:path>
              </a:pathLst>
            </a:custGeom>
            <a:gradFill>
              <a:gsLst>
                <a:gs pos="0">
                  <a:srgbClr val="3A0E04"/>
                </a:gs>
                <a:gs pos="48000">
                  <a:srgbClr val="60301D"/>
                </a:gs>
                <a:gs pos="100000">
                  <a:srgbClr val="8C5B4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F7C2D35-B256-4F09-A908-44A0292BA78E}"/>
                </a:ext>
              </a:extLst>
            </p:cNvPr>
            <p:cNvSpPr/>
            <p:nvPr/>
          </p:nvSpPr>
          <p:spPr>
            <a:xfrm>
              <a:off x="5494119" y="3848241"/>
              <a:ext cx="5105400" cy="793750"/>
            </a:xfrm>
            <a:custGeom>
              <a:avLst/>
              <a:gdLst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46150 w 5105400"/>
                <a:gd name="connsiteY3" fmla="*/ 444500 h 793750"/>
                <a:gd name="connsiteX4" fmla="*/ 2222500 w 5105400"/>
                <a:gd name="connsiteY4" fmla="*/ 34290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77900 w 5105400"/>
                <a:gd name="connsiteY3" fmla="*/ 209550 h 793750"/>
                <a:gd name="connsiteX4" fmla="*/ 2222500 w 5105400"/>
                <a:gd name="connsiteY4" fmla="*/ 34290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77900 w 5105400"/>
                <a:gd name="connsiteY3" fmla="*/ 209550 h 793750"/>
                <a:gd name="connsiteX4" fmla="*/ 2222500 w 5105400"/>
                <a:gd name="connsiteY4" fmla="*/ 15875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19450 w 5105400"/>
                <a:gd name="connsiteY5" fmla="*/ 17780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19450 w 5105400"/>
                <a:gd name="connsiteY5" fmla="*/ 17780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19450 w 5105400"/>
                <a:gd name="connsiteY5" fmla="*/ 177800 h 793750"/>
                <a:gd name="connsiteX6" fmla="*/ 4222750 w 5105400"/>
                <a:gd name="connsiteY6" fmla="*/ 266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19450 w 5105400"/>
                <a:gd name="connsiteY5" fmla="*/ 177800 h 793750"/>
                <a:gd name="connsiteX6" fmla="*/ 4222750 w 5105400"/>
                <a:gd name="connsiteY6" fmla="*/ 266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19450 w 5105400"/>
                <a:gd name="connsiteY5" fmla="*/ 177800 h 793750"/>
                <a:gd name="connsiteX6" fmla="*/ 4222750 w 5105400"/>
                <a:gd name="connsiteY6" fmla="*/ 266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19450 w 5105400"/>
                <a:gd name="connsiteY5" fmla="*/ 177800 h 793750"/>
                <a:gd name="connsiteX6" fmla="*/ 4222750 w 5105400"/>
                <a:gd name="connsiteY6" fmla="*/ 266700 h 793750"/>
                <a:gd name="connsiteX7" fmla="*/ 4927600 w 5105400"/>
                <a:gd name="connsiteY7" fmla="*/ 53340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05400" h="793750">
                  <a:moveTo>
                    <a:pt x="0" y="95250"/>
                  </a:moveTo>
                  <a:lnTo>
                    <a:pt x="95250" y="793750"/>
                  </a:lnTo>
                  <a:lnTo>
                    <a:pt x="234950" y="793750"/>
                  </a:lnTo>
                  <a:cubicBezTo>
                    <a:pt x="484717" y="615950"/>
                    <a:pt x="702733" y="425450"/>
                    <a:pt x="984250" y="260350"/>
                  </a:cubicBezTo>
                  <a:cubicBezTo>
                    <a:pt x="1361017" y="196850"/>
                    <a:pt x="1849967" y="172508"/>
                    <a:pt x="2222500" y="158750"/>
                  </a:cubicBezTo>
                  <a:cubicBezTo>
                    <a:pt x="2595033" y="144992"/>
                    <a:pt x="2878667" y="150283"/>
                    <a:pt x="3219450" y="177800"/>
                  </a:cubicBezTo>
                  <a:cubicBezTo>
                    <a:pt x="3553883" y="207433"/>
                    <a:pt x="3881967" y="198967"/>
                    <a:pt x="4222750" y="266700"/>
                  </a:cubicBezTo>
                  <a:cubicBezTo>
                    <a:pt x="4510617" y="370417"/>
                    <a:pt x="4677833" y="416983"/>
                    <a:pt x="4927600" y="533400"/>
                  </a:cubicBezTo>
                  <a:lnTo>
                    <a:pt x="5105400" y="501650"/>
                  </a:lnTo>
                  <a:lnTo>
                    <a:pt x="5041900" y="6350"/>
                  </a:lnTo>
                  <a:lnTo>
                    <a:pt x="4419600" y="31750"/>
                  </a:lnTo>
                  <a:lnTo>
                    <a:pt x="3238500" y="57150"/>
                  </a:lnTo>
                  <a:lnTo>
                    <a:pt x="1917700" y="0"/>
                  </a:lnTo>
                  <a:lnTo>
                    <a:pt x="463550" y="190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FF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290E56-0D92-47A1-AA58-703945356833}"/>
                </a:ext>
              </a:extLst>
            </p:cNvPr>
            <p:cNvSpPr/>
            <p:nvPr/>
          </p:nvSpPr>
          <p:spPr>
            <a:xfrm>
              <a:off x="5109944" y="2192041"/>
              <a:ext cx="5873750" cy="1784350"/>
            </a:xfrm>
            <a:custGeom>
              <a:avLst/>
              <a:gdLst>
                <a:gd name="connsiteX0" fmla="*/ 146050 w 5873750"/>
                <a:gd name="connsiteY0" fmla="*/ 1765300 h 1784350"/>
                <a:gd name="connsiteX1" fmla="*/ 146050 w 5873750"/>
                <a:gd name="connsiteY1" fmla="*/ 1765300 h 1784350"/>
                <a:gd name="connsiteX2" fmla="*/ 209550 w 5873750"/>
                <a:gd name="connsiteY2" fmla="*/ 1746250 h 1784350"/>
                <a:gd name="connsiteX3" fmla="*/ 1771650 w 5873750"/>
                <a:gd name="connsiteY3" fmla="*/ 1549400 h 1784350"/>
                <a:gd name="connsiteX4" fmla="*/ 3543300 w 5873750"/>
                <a:gd name="connsiteY4" fmla="*/ 1568450 h 1784350"/>
                <a:gd name="connsiteX5" fmla="*/ 4921250 w 5873750"/>
                <a:gd name="connsiteY5" fmla="*/ 1638300 h 1784350"/>
                <a:gd name="connsiteX6" fmla="*/ 5721350 w 5873750"/>
                <a:gd name="connsiteY6" fmla="*/ 1784350 h 1784350"/>
                <a:gd name="connsiteX7" fmla="*/ 5797550 w 5873750"/>
                <a:gd name="connsiteY7" fmla="*/ 1720850 h 1784350"/>
                <a:gd name="connsiteX8" fmla="*/ 5873750 w 5873750"/>
                <a:gd name="connsiteY8" fmla="*/ 1384300 h 1784350"/>
                <a:gd name="connsiteX9" fmla="*/ 5759450 w 5873750"/>
                <a:gd name="connsiteY9" fmla="*/ 952500 h 1784350"/>
                <a:gd name="connsiteX10" fmla="*/ 5270500 w 5873750"/>
                <a:gd name="connsiteY10" fmla="*/ 584200 h 1784350"/>
                <a:gd name="connsiteX11" fmla="*/ 4546600 w 5873750"/>
                <a:gd name="connsiteY11" fmla="*/ 222250 h 1784350"/>
                <a:gd name="connsiteX12" fmla="*/ 3829050 w 5873750"/>
                <a:gd name="connsiteY12" fmla="*/ 57150 h 1784350"/>
                <a:gd name="connsiteX13" fmla="*/ 2933700 w 5873750"/>
                <a:gd name="connsiteY13" fmla="*/ 0 h 1784350"/>
                <a:gd name="connsiteX14" fmla="*/ 2038350 w 5873750"/>
                <a:gd name="connsiteY14" fmla="*/ 76200 h 1784350"/>
                <a:gd name="connsiteX15" fmla="*/ 1409700 w 5873750"/>
                <a:gd name="connsiteY15" fmla="*/ 247650 h 1784350"/>
                <a:gd name="connsiteX16" fmla="*/ 762000 w 5873750"/>
                <a:gd name="connsiteY16" fmla="*/ 495300 h 1784350"/>
                <a:gd name="connsiteX17" fmla="*/ 260350 w 5873750"/>
                <a:gd name="connsiteY17" fmla="*/ 844550 h 1784350"/>
                <a:gd name="connsiteX18" fmla="*/ 82550 w 5873750"/>
                <a:gd name="connsiteY18" fmla="*/ 1193800 h 1784350"/>
                <a:gd name="connsiteX19" fmla="*/ 0 w 5873750"/>
                <a:gd name="connsiteY19" fmla="*/ 1416050 h 1784350"/>
                <a:gd name="connsiteX20" fmla="*/ 82550 w 5873750"/>
                <a:gd name="connsiteY20" fmla="*/ 1733550 h 1784350"/>
                <a:gd name="connsiteX21" fmla="*/ 146050 w 5873750"/>
                <a:gd name="connsiteY21" fmla="*/ 1765300 h 178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73750" h="1784350">
                  <a:moveTo>
                    <a:pt x="146050" y="1765300"/>
                  </a:moveTo>
                  <a:lnTo>
                    <a:pt x="146050" y="1765300"/>
                  </a:lnTo>
                  <a:lnTo>
                    <a:pt x="209550" y="1746250"/>
                  </a:lnTo>
                  <a:lnTo>
                    <a:pt x="1771650" y="1549400"/>
                  </a:lnTo>
                  <a:lnTo>
                    <a:pt x="3543300" y="1568450"/>
                  </a:lnTo>
                  <a:lnTo>
                    <a:pt x="4921250" y="1638300"/>
                  </a:lnTo>
                  <a:lnTo>
                    <a:pt x="5721350" y="1784350"/>
                  </a:lnTo>
                  <a:lnTo>
                    <a:pt x="5797550" y="1720850"/>
                  </a:lnTo>
                  <a:lnTo>
                    <a:pt x="5873750" y="1384300"/>
                  </a:lnTo>
                  <a:lnTo>
                    <a:pt x="5759450" y="952500"/>
                  </a:lnTo>
                  <a:lnTo>
                    <a:pt x="5270500" y="584200"/>
                  </a:lnTo>
                  <a:lnTo>
                    <a:pt x="4546600" y="222250"/>
                  </a:lnTo>
                  <a:lnTo>
                    <a:pt x="3829050" y="57150"/>
                  </a:lnTo>
                  <a:lnTo>
                    <a:pt x="2933700" y="0"/>
                  </a:lnTo>
                  <a:lnTo>
                    <a:pt x="2038350" y="76200"/>
                  </a:lnTo>
                  <a:lnTo>
                    <a:pt x="1409700" y="247650"/>
                  </a:lnTo>
                  <a:lnTo>
                    <a:pt x="762000" y="495300"/>
                  </a:lnTo>
                  <a:lnTo>
                    <a:pt x="260350" y="844550"/>
                  </a:lnTo>
                  <a:lnTo>
                    <a:pt x="82550" y="1193800"/>
                  </a:lnTo>
                  <a:lnTo>
                    <a:pt x="0" y="1416050"/>
                  </a:lnTo>
                  <a:lnTo>
                    <a:pt x="82550" y="1733550"/>
                  </a:lnTo>
                  <a:lnTo>
                    <a:pt x="146050" y="17653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AA475"/>
                </a:gs>
                <a:gs pos="53000">
                  <a:srgbClr val="C57C39"/>
                </a:gs>
                <a:gs pos="100000">
                  <a:srgbClr val="CEA06E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2453FB8-DCCA-4E29-B4B9-380C27A26BAB}"/>
              </a:ext>
            </a:extLst>
          </p:cNvPr>
          <p:cNvSpPr txBox="1"/>
          <p:nvPr/>
        </p:nvSpPr>
        <p:spPr>
          <a:xfrm>
            <a:off x="818586" y="1014988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7B53AF-2CB1-491F-AF99-FF8B12B88A18}"/>
              </a:ext>
            </a:extLst>
          </p:cNvPr>
          <p:cNvSpPr txBox="1"/>
          <p:nvPr/>
        </p:nvSpPr>
        <p:spPr>
          <a:xfrm>
            <a:off x="801973" y="1851411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3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7443-9898-453A-B14D-2D4999A98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16049" y="4137233"/>
            <a:ext cx="2092074" cy="4860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типы, которые вам нужны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86017-3A71-49A8-B367-6FA4C9CBA97B}"/>
              </a:ext>
            </a:extLst>
          </p:cNvPr>
          <p:cNvGrpSpPr/>
          <p:nvPr/>
        </p:nvGrpSpPr>
        <p:grpSpPr>
          <a:xfrm>
            <a:off x="3430530" y="2897427"/>
            <a:ext cx="1390708" cy="873572"/>
            <a:chOff x="2298357" y="2685534"/>
            <a:chExt cx="3015048" cy="34104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0D74C2-B92A-4D3F-AE1F-6458DE77B05E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2A4DB3-D998-4FEB-99AA-83632C304B86}"/>
                </a:ext>
              </a:extLst>
            </p:cNvPr>
            <p:cNvSpPr/>
            <p:nvPr/>
          </p:nvSpPr>
          <p:spPr>
            <a:xfrm>
              <a:off x="2463834" y="3029886"/>
              <a:ext cx="2684098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Sorted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EDA137-6EF6-45F4-BCC4-CA6E6943D4E7}"/>
              </a:ext>
            </a:extLst>
          </p:cNvPr>
          <p:cNvSpPr txBox="1"/>
          <p:nvPr/>
        </p:nvSpPr>
        <p:spPr>
          <a:xfrm>
            <a:off x="6988369" y="2406059"/>
            <a:ext cx="1535833" cy="4863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F749A-4A3F-4FA5-828B-7EB3F635AEBC}"/>
              </a:ext>
            </a:extLst>
          </p:cNvPr>
          <p:cNvGrpSpPr/>
          <p:nvPr/>
        </p:nvGrpSpPr>
        <p:grpSpPr>
          <a:xfrm>
            <a:off x="7727877" y="2121919"/>
            <a:ext cx="1614224" cy="2432086"/>
            <a:chOff x="2298357" y="2685534"/>
            <a:chExt cx="3015048" cy="34104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343DBD-73BF-4482-94BD-359CFBC673C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0622D8-20A4-483A-B2C2-4527CB151E31}"/>
                </a:ext>
              </a:extLst>
            </p:cNvPr>
            <p:cNvSpPr/>
            <p:nvPr/>
          </p:nvSpPr>
          <p:spPr>
            <a:xfrm>
              <a:off x="2457053" y="2835676"/>
              <a:ext cx="2697656" cy="3110178"/>
            </a:xfrm>
            <a:prstGeom prst="roundRect">
              <a:avLst>
                <a:gd name="adj" fmla="val 8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Bag</a:t>
              </a:r>
            </a:p>
            <a:p>
              <a:pPr lvl="0"/>
              <a:r>
                <a:rPr lang="en-US" sz="2000" dirty="0" err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BiMap</a:t>
              </a:r>
              <a:endPara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33CC33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Interval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List</a:t>
              </a:r>
            </a:p>
            <a:p>
              <a:pPr lvl="0"/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Map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Set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Stack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7AF365-1B77-4423-8967-4CE57C2A9FAA}"/>
              </a:ext>
            </a:extLst>
          </p:cNvPr>
          <p:cNvCxnSpPr/>
          <p:nvPr/>
        </p:nvCxnSpPr>
        <p:spPr>
          <a:xfrm flipV="1">
            <a:off x="2779879" y="3334213"/>
            <a:ext cx="650651" cy="1005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1B8767-5B58-4469-A2DD-C016A27DFF08}"/>
              </a:ext>
            </a:extLst>
          </p:cNvPr>
          <p:cNvCxnSpPr>
            <a:cxnSpLocks/>
          </p:cNvCxnSpPr>
          <p:nvPr/>
        </p:nvCxnSpPr>
        <p:spPr>
          <a:xfrm>
            <a:off x="4821238" y="3334213"/>
            <a:ext cx="531116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D34CAA-1646-434D-A3DE-E55191BF2ABD}"/>
              </a:ext>
            </a:extLst>
          </p:cNvPr>
          <p:cNvSpPr/>
          <p:nvPr/>
        </p:nvSpPr>
        <p:spPr>
          <a:xfrm>
            <a:off x="2779878" y="2210492"/>
            <a:ext cx="2568626" cy="898311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311 h 904303"/>
              <a:gd name="connsiteX1" fmla="*/ 625638 w 3389184"/>
              <a:gd name="connsiteY1" fmla="*/ 695111 h 904303"/>
              <a:gd name="connsiteX2" fmla="*/ 1065063 w 3389184"/>
              <a:gd name="connsiteY2" fmla="*/ 85511 h 904303"/>
              <a:gd name="connsiteX3" fmla="*/ 2179878 w 3389184"/>
              <a:gd name="connsiteY3" fmla="*/ 85511 h 904303"/>
              <a:gd name="connsiteX4" fmla="*/ 2952133 w 3389184"/>
              <a:gd name="connsiteY4" fmla="*/ 840254 h 904303"/>
              <a:gd name="connsiteX5" fmla="*/ 3389184 w 3389184"/>
              <a:gd name="connsiteY5" fmla="*/ 898311 h 904303"/>
              <a:gd name="connsiteX0" fmla="*/ 0 w 3389184"/>
              <a:gd name="connsiteY0" fmla="*/ 898311 h 906358"/>
              <a:gd name="connsiteX1" fmla="*/ 625638 w 3389184"/>
              <a:gd name="connsiteY1" fmla="*/ 695111 h 906358"/>
              <a:gd name="connsiteX2" fmla="*/ 1065063 w 3389184"/>
              <a:gd name="connsiteY2" fmla="*/ 85511 h 906358"/>
              <a:gd name="connsiteX3" fmla="*/ 2179878 w 3389184"/>
              <a:gd name="connsiteY3" fmla="*/ 85511 h 906358"/>
              <a:gd name="connsiteX4" fmla="*/ 2952133 w 3389184"/>
              <a:gd name="connsiteY4" fmla="*/ 840254 h 906358"/>
              <a:gd name="connsiteX5" fmla="*/ 3389184 w 3389184"/>
              <a:gd name="connsiteY5" fmla="*/ 898311 h 906358"/>
              <a:gd name="connsiteX0" fmla="*/ 0 w 3389184"/>
              <a:gd name="connsiteY0" fmla="*/ 898311 h 898311"/>
              <a:gd name="connsiteX1" fmla="*/ 625638 w 3389184"/>
              <a:gd name="connsiteY1" fmla="*/ 695111 h 898311"/>
              <a:gd name="connsiteX2" fmla="*/ 1065063 w 3389184"/>
              <a:gd name="connsiteY2" fmla="*/ 85511 h 898311"/>
              <a:gd name="connsiteX3" fmla="*/ 2179878 w 3389184"/>
              <a:gd name="connsiteY3" fmla="*/ 85511 h 898311"/>
              <a:gd name="connsiteX4" fmla="*/ 2952133 w 3389184"/>
              <a:gd name="connsiteY4" fmla="*/ 840254 h 898311"/>
              <a:gd name="connsiteX5" fmla="*/ 3389184 w 3389184"/>
              <a:gd name="connsiteY5" fmla="*/ 898311 h 89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8311">
                <a:moveTo>
                  <a:pt x="0" y="898311"/>
                </a:moveTo>
                <a:cubicBezTo>
                  <a:pt x="552640" y="893472"/>
                  <a:pt x="509524" y="891054"/>
                  <a:pt x="625638" y="695111"/>
                </a:cubicBezTo>
                <a:cubicBezTo>
                  <a:pt x="741752" y="499168"/>
                  <a:pt x="806023" y="187111"/>
                  <a:pt x="1065063" y="85511"/>
                </a:cubicBezTo>
                <a:cubicBezTo>
                  <a:pt x="1324103" y="-16089"/>
                  <a:pt x="1865366" y="-40280"/>
                  <a:pt x="2179878" y="85511"/>
                </a:cubicBezTo>
                <a:cubicBezTo>
                  <a:pt x="2494390" y="211302"/>
                  <a:pt x="2750582" y="704787"/>
                  <a:pt x="2952133" y="840254"/>
                </a:cubicBezTo>
                <a:cubicBezTo>
                  <a:pt x="3064381" y="904359"/>
                  <a:pt x="3101183" y="891167"/>
                  <a:pt x="3389184" y="89831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2FF7A8-514E-465A-B720-B7C3BCBFDC35}"/>
              </a:ext>
            </a:extLst>
          </p:cNvPr>
          <p:cNvGrpSpPr/>
          <p:nvPr/>
        </p:nvGrpSpPr>
        <p:grpSpPr>
          <a:xfrm>
            <a:off x="9744261" y="3032491"/>
            <a:ext cx="1587611" cy="610938"/>
            <a:chOff x="2298357" y="2685534"/>
            <a:chExt cx="3015048" cy="34104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40377-5DAB-4B2F-AF77-63AA9BD72EA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7DF632-D5A3-4620-A731-2ED5F4DE1F39}"/>
                </a:ext>
              </a:extLst>
            </p:cNvPr>
            <p:cNvSpPr/>
            <p:nvPr/>
          </p:nvSpPr>
          <p:spPr>
            <a:xfrm>
              <a:off x="2410028" y="3029886"/>
              <a:ext cx="2791713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Multimap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430BC-CD24-4A14-A33B-5C4B5C1EF9F7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9342101" y="3337960"/>
            <a:ext cx="402160" cy="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4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9123A0-CA09-433B-8398-9C8190CD0396}"/>
              </a:ext>
            </a:extLst>
          </p:cNvPr>
          <p:cNvGrpSpPr/>
          <p:nvPr/>
        </p:nvGrpSpPr>
        <p:grpSpPr>
          <a:xfrm>
            <a:off x="8152725" y="5426287"/>
            <a:ext cx="2358204" cy="1007588"/>
            <a:chOff x="2298357" y="2685534"/>
            <a:chExt cx="3015048" cy="34104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38583F-0945-4FA9-8861-66B3274AE0A1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7674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E2110-CEED-4BE8-9A0C-F431DA5E63B5}"/>
                </a:ext>
              </a:extLst>
            </p:cNvPr>
            <p:cNvSpPr/>
            <p:nvPr/>
          </p:nvSpPr>
          <p:spPr>
            <a:xfrm>
              <a:off x="2438773" y="2997743"/>
              <a:ext cx="2734213" cy="2786047"/>
            </a:xfrm>
            <a:prstGeom prst="roundRect">
              <a:avLst>
                <a:gd name="adj" fmla="val 26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*.</a:t>
              </a:r>
              <a:r>
                <a:rPr lang="en-US" sz="2000" dirty="0" err="1">
                  <a:solidFill>
                    <a:prstClr val="black"/>
                  </a:solidFill>
                </a:rPr>
                <a:t>asLazy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  <a:endParaRPr lang="ru-RU" sz="2000" dirty="0">
                <a:solidFill>
                  <a:prstClr val="black"/>
                </a:solidFill>
              </a:endParaRPr>
            </a:p>
            <a:p>
              <a:pPr lvl="0"/>
              <a:r>
                <a:rPr lang="ru-RU" sz="2000" dirty="0">
                  <a:solidFill>
                    <a:prstClr val="black"/>
                  </a:solidFill>
                </a:rPr>
                <a:t>*</a:t>
              </a:r>
              <a:r>
                <a:rPr lang="en-US" sz="2000" dirty="0">
                  <a:solidFill>
                    <a:prstClr val="black"/>
                  </a:solidFill>
                </a:rPr>
                <a:t>.</a:t>
              </a:r>
              <a:r>
                <a:rPr lang="en-US" sz="2000" dirty="0" err="1">
                  <a:solidFill>
                    <a:prstClr val="black"/>
                  </a:solidFill>
                </a:rPr>
                <a:t>asParallel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D0EF86-9AB7-4577-B7C5-3C4E253B462D}"/>
              </a:ext>
            </a:extLst>
          </p:cNvPr>
          <p:cNvGrpSpPr/>
          <p:nvPr/>
        </p:nvGrpSpPr>
        <p:grpSpPr>
          <a:xfrm>
            <a:off x="5352354" y="1728802"/>
            <a:ext cx="1614224" cy="3210822"/>
            <a:chOff x="2298357" y="2685534"/>
            <a:chExt cx="3015048" cy="341046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A6B22AC-369B-4489-BD65-C3A214F701D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7E5CCEF-A8A0-4A65-858E-69F01B358FE3}"/>
                </a:ext>
              </a:extLst>
            </p:cNvPr>
            <p:cNvSpPr/>
            <p:nvPr/>
          </p:nvSpPr>
          <p:spPr>
            <a:xfrm>
              <a:off x="2463835" y="2771355"/>
              <a:ext cx="2684098" cy="3238821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Boolean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Byte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Char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Double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Float</a:t>
              </a:r>
            </a:p>
            <a:p>
              <a:pPr lvl="0"/>
              <a:r>
                <a:rPr lang="en-US" sz="2000" dirty="0" err="1">
                  <a:solidFill>
                    <a:prstClr val="black"/>
                  </a:solidFill>
                </a:rPr>
                <a:t>Int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Long</a:t>
              </a:r>
            </a:p>
            <a:p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Object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Short</a:t>
              </a: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DDF25C8-E99B-49B5-869E-4DACFA60C6CC}"/>
              </a:ext>
            </a:extLst>
          </p:cNvPr>
          <p:cNvSpPr/>
          <p:nvPr/>
        </p:nvSpPr>
        <p:spPr>
          <a:xfrm>
            <a:off x="2783729" y="1195069"/>
            <a:ext cx="4944148" cy="1735265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901360 h 921430"/>
              <a:gd name="connsiteX1" fmla="*/ 625638 w 3389184"/>
              <a:gd name="connsiteY1" fmla="*/ 698160 h 921430"/>
              <a:gd name="connsiteX2" fmla="*/ 1065063 w 3389184"/>
              <a:gd name="connsiteY2" fmla="*/ 88560 h 921430"/>
              <a:gd name="connsiteX3" fmla="*/ 2179878 w 3389184"/>
              <a:gd name="connsiteY3" fmla="*/ 88560 h 921430"/>
              <a:gd name="connsiteX4" fmla="*/ 3129499 w 3389184"/>
              <a:gd name="connsiteY4" fmla="*/ 889503 h 921430"/>
              <a:gd name="connsiteX5" fmla="*/ 3389184 w 3389184"/>
              <a:gd name="connsiteY5" fmla="*/ 901360 h 921430"/>
              <a:gd name="connsiteX0" fmla="*/ 0 w 3389184"/>
              <a:gd name="connsiteY0" fmla="*/ 893558 h 944169"/>
              <a:gd name="connsiteX1" fmla="*/ 625638 w 3389184"/>
              <a:gd name="connsiteY1" fmla="*/ 690358 h 944169"/>
              <a:gd name="connsiteX2" fmla="*/ 1065063 w 3389184"/>
              <a:gd name="connsiteY2" fmla="*/ 80758 h 944169"/>
              <a:gd name="connsiteX3" fmla="*/ 2706909 w 3389184"/>
              <a:gd name="connsiteY3" fmla="*/ 93958 h 944169"/>
              <a:gd name="connsiteX4" fmla="*/ 3129499 w 3389184"/>
              <a:gd name="connsiteY4" fmla="*/ 881701 h 944169"/>
              <a:gd name="connsiteX5" fmla="*/ 3389184 w 3389184"/>
              <a:gd name="connsiteY5" fmla="*/ 893558 h 944169"/>
              <a:gd name="connsiteX0" fmla="*/ 0 w 3389184"/>
              <a:gd name="connsiteY0" fmla="*/ 893963 h 944574"/>
              <a:gd name="connsiteX1" fmla="*/ 625638 w 3389184"/>
              <a:gd name="connsiteY1" fmla="*/ 697363 h 944574"/>
              <a:gd name="connsiteX2" fmla="*/ 1065063 w 3389184"/>
              <a:gd name="connsiteY2" fmla="*/ 81163 h 944574"/>
              <a:gd name="connsiteX3" fmla="*/ 2706909 w 3389184"/>
              <a:gd name="connsiteY3" fmla="*/ 94363 h 944574"/>
              <a:gd name="connsiteX4" fmla="*/ 3129499 w 3389184"/>
              <a:gd name="connsiteY4" fmla="*/ 882106 h 944574"/>
              <a:gd name="connsiteX5" fmla="*/ 3389184 w 3389184"/>
              <a:gd name="connsiteY5" fmla="*/ 893963 h 94457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22838"/>
              <a:gd name="connsiteX1" fmla="*/ 275973 w 3389184"/>
              <a:gd name="connsiteY1" fmla="*/ 623853 h 922838"/>
              <a:gd name="connsiteX2" fmla="*/ 1065063 w 3389184"/>
              <a:gd name="connsiteY2" fmla="*/ 76953 h 922838"/>
              <a:gd name="connsiteX3" fmla="*/ 2706909 w 3389184"/>
              <a:gd name="connsiteY3" fmla="*/ 90153 h 922838"/>
              <a:gd name="connsiteX4" fmla="*/ 3129499 w 3389184"/>
              <a:gd name="connsiteY4" fmla="*/ 877896 h 922838"/>
              <a:gd name="connsiteX5" fmla="*/ 3389184 w 3389184"/>
              <a:gd name="connsiteY5" fmla="*/ 889753 h 922838"/>
              <a:gd name="connsiteX0" fmla="*/ 0 w 3389184"/>
              <a:gd name="connsiteY0" fmla="*/ 889753 h 911209"/>
              <a:gd name="connsiteX1" fmla="*/ 275973 w 3389184"/>
              <a:gd name="connsiteY1" fmla="*/ 623853 h 911209"/>
              <a:gd name="connsiteX2" fmla="*/ 1065063 w 3389184"/>
              <a:gd name="connsiteY2" fmla="*/ 76953 h 911209"/>
              <a:gd name="connsiteX3" fmla="*/ 2706909 w 3389184"/>
              <a:gd name="connsiteY3" fmla="*/ 90153 h 911209"/>
              <a:gd name="connsiteX4" fmla="*/ 3129499 w 3389184"/>
              <a:gd name="connsiteY4" fmla="*/ 877896 h 911209"/>
              <a:gd name="connsiteX5" fmla="*/ 3389184 w 3389184"/>
              <a:gd name="connsiteY5" fmla="*/ 889753 h 911209"/>
              <a:gd name="connsiteX0" fmla="*/ 0 w 3389184"/>
              <a:gd name="connsiteY0" fmla="*/ 910628 h 963676"/>
              <a:gd name="connsiteX1" fmla="*/ 275973 w 3389184"/>
              <a:gd name="connsiteY1" fmla="*/ 644728 h 963676"/>
              <a:gd name="connsiteX2" fmla="*/ 1065063 w 3389184"/>
              <a:gd name="connsiteY2" fmla="*/ 97828 h 963676"/>
              <a:gd name="connsiteX3" fmla="*/ 2595421 w 3389184"/>
              <a:gd name="connsiteY3" fmla="*/ 78028 h 963676"/>
              <a:gd name="connsiteX4" fmla="*/ 3129499 w 3389184"/>
              <a:gd name="connsiteY4" fmla="*/ 898771 h 963676"/>
              <a:gd name="connsiteX5" fmla="*/ 3389184 w 3389184"/>
              <a:gd name="connsiteY5" fmla="*/ 910628 h 963676"/>
              <a:gd name="connsiteX0" fmla="*/ 0 w 3389184"/>
              <a:gd name="connsiteY0" fmla="*/ 900901 h 953949"/>
              <a:gd name="connsiteX1" fmla="*/ 275973 w 3389184"/>
              <a:gd name="connsiteY1" fmla="*/ 635001 h 953949"/>
              <a:gd name="connsiteX2" fmla="*/ 1065063 w 3389184"/>
              <a:gd name="connsiteY2" fmla="*/ 88101 h 953949"/>
              <a:gd name="connsiteX3" fmla="*/ 2595421 w 3389184"/>
              <a:gd name="connsiteY3" fmla="*/ 68301 h 953949"/>
              <a:gd name="connsiteX4" fmla="*/ 3129499 w 3389184"/>
              <a:gd name="connsiteY4" fmla="*/ 889044 h 953949"/>
              <a:gd name="connsiteX5" fmla="*/ 3389184 w 3389184"/>
              <a:gd name="connsiteY5" fmla="*/ 900901 h 953949"/>
              <a:gd name="connsiteX0" fmla="*/ 0 w 3389184"/>
              <a:gd name="connsiteY0" fmla="*/ 909228 h 962276"/>
              <a:gd name="connsiteX1" fmla="*/ 275973 w 3389184"/>
              <a:gd name="connsiteY1" fmla="*/ 643328 h 962276"/>
              <a:gd name="connsiteX2" fmla="*/ 1065063 w 3389184"/>
              <a:gd name="connsiteY2" fmla="*/ 96428 h 962276"/>
              <a:gd name="connsiteX3" fmla="*/ 2595421 w 3389184"/>
              <a:gd name="connsiteY3" fmla="*/ 76628 h 962276"/>
              <a:gd name="connsiteX4" fmla="*/ 3129499 w 3389184"/>
              <a:gd name="connsiteY4" fmla="*/ 897371 h 962276"/>
              <a:gd name="connsiteX5" fmla="*/ 3389184 w 3389184"/>
              <a:gd name="connsiteY5" fmla="*/ 909228 h 962276"/>
              <a:gd name="connsiteX0" fmla="*/ 0 w 3389184"/>
              <a:gd name="connsiteY0" fmla="*/ 896439 h 948025"/>
              <a:gd name="connsiteX1" fmla="*/ 275973 w 3389184"/>
              <a:gd name="connsiteY1" fmla="*/ 630539 h 948025"/>
              <a:gd name="connsiteX2" fmla="*/ 1065063 w 3389184"/>
              <a:gd name="connsiteY2" fmla="*/ 83639 h 948025"/>
              <a:gd name="connsiteX3" fmla="*/ 2554881 w 3389184"/>
              <a:gd name="connsiteY3" fmla="*/ 83639 h 948025"/>
              <a:gd name="connsiteX4" fmla="*/ 3129499 w 3389184"/>
              <a:gd name="connsiteY4" fmla="*/ 884582 h 948025"/>
              <a:gd name="connsiteX5" fmla="*/ 3389184 w 3389184"/>
              <a:gd name="connsiteY5" fmla="*/ 896439 h 948025"/>
              <a:gd name="connsiteX0" fmla="*/ 0 w 3389184"/>
              <a:gd name="connsiteY0" fmla="*/ 896439 h 940382"/>
              <a:gd name="connsiteX1" fmla="*/ 275973 w 3389184"/>
              <a:gd name="connsiteY1" fmla="*/ 630539 h 940382"/>
              <a:gd name="connsiteX2" fmla="*/ 1065063 w 3389184"/>
              <a:gd name="connsiteY2" fmla="*/ 83639 h 940382"/>
              <a:gd name="connsiteX3" fmla="*/ 2554881 w 3389184"/>
              <a:gd name="connsiteY3" fmla="*/ 83639 h 940382"/>
              <a:gd name="connsiteX4" fmla="*/ 3129499 w 3389184"/>
              <a:gd name="connsiteY4" fmla="*/ 884582 h 940382"/>
              <a:gd name="connsiteX5" fmla="*/ 3389184 w 3389184"/>
              <a:gd name="connsiteY5" fmla="*/ 896439 h 940382"/>
              <a:gd name="connsiteX0" fmla="*/ 0 w 3389184"/>
              <a:gd name="connsiteY0" fmla="*/ 896439 h 957763"/>
              <a:gd name="connsiteX1" fmla="*/ 275973 w 3389184"/>
              <a:gd name="connsiteY1" fmla="*/ 630539 h 957763"/>
              <a:gd name="connsiteX2" fmla="*/ 1065063 w 3389184"/>
              <a:gd name="connsiteY2" fmla="*/ 83639 h 957763"/>
              <a:gd name="connsiteX3" fmla="*/ 2554881 w 3389184"/>
              <a:gd name="connsiteY3" fmla="*/ 83639 h 957763"/>
              <a:gd name="connsiteX4" fmla="*/ 3129499 w 3389184"/>
              <a:gd name="connsiteY4" fmla="*/ 884582 h 957763"/>
              <a:gd name="connsiteX5" fmla="*/ 3389184 w 3389184"/>
              <a:gd name="connsiteY5" fmla="*/ 896439 h 957763"/>
              <a:gd name="connsiteX0" fmla="*/ 0 w 3389184"/>
              <a:gd name="connsiteY0" fmla="*/ 896439 h 958271"/>
              <a:gd name="connsiteX1" fmla="*/ 275973 w 3389184"/>
              <a:gd name="connsiteY1" fmla="*/ 630539 h 958271"/>
              <a:gd name="connsiteX2" fmla="*/ 1065063 w 3389184"/>
              <a:gd name="connsiteY2" fmla="*/ 83639 h 958271"/>
              <a:gd name="connsiteX3" fmla="*/ 2554881 w 3389184"/>
              <a:gd name="connsiteY3" fmla="*/ 83639 h 958271"/>
              <a:gd name="connsiteX4" fmla="*/ 3129499 w 3389184"/>
              <a:gd name="connsiteY4" fmla="*/ 884582 h 958271"/>
              <a:gd name="connsiteX5" fmla="*/ 3389184 w 3389184"/>
              <a:gd name="connsiteY5" fmla="*/ 896439 h 958271"/>
              <a:gd name="connsiteX0" fmla="*/ 0 w 3389184"/>
              <a:gd name="connsiteY0" fmla="*/ 896439 h 954795"/>
              <a:gd name="connsiteX1" fmla="*/ 275973 w 3389184"/>
              <a:gd name="connsiteY1" fmla="*/ 630539 h 954795"/>
              <a:gd name="connsiteX2" fmla="*/ 1065063 w 3389184"/>
              <a:gd name="connsiteY2" fmla="*/ 83639 h 954795"/>
              <a:gd name="connsiteX3" fmla="*/ 2554881 w 3389184"/>
              <a:gd name="connsiteY3" fmla="*/ 83639 h 954795"/>
              <a:gd name="connsiteX4" fmla="*/ 3129499 w 3389184"/>
              <a:gd name="connsiteY4" fmla="*/ 884582 h 954795"/>
              <a:gd name="connsiteX5" fmla="*/ 3389184 w 3389184"/>
              <a:gd name="connsiteY5" fmla="*/ 896439 h 954795"/>
              <a:gd name="connsiteX0" fmla="*/ 0 w 3389184"/>
              <a:gd name="connsiteY0" fmla="*/ 896439 h 957258"/>
              <a:gd name="connsiteX1" fmla="*/ 275973 w 3389184"/>
              <a:gd name="connsiteY1" fmla="*/ 630539 h 957258"/>
              <a:gd name="connsiteX2" fmla="*/ 1065063 w 3389184"/>
              <a:gd name="connsiteY2" fmla="*/ 83639 h 957258"/>
              <a:gd name="connsiteX3" fmla="*/ 2554881 w 3389184"/>
              <a:gd name="connsiteY3" fmla="*/ 83639 h 957258"/>
              <a:gd name="connsiteX4" fmla="*/ 3129499 w 3389184"/>
              <a:gd name="connsiteY4" fmla="*/ 884582 h 957258"/>
              <a:gd name="connsiteX5" fmla="*/ 3389184 w 3389184"/>
              <a:gd name="connsiteY5" fmla="*/ 896439 h 957258"/>
              <a:gd name="connsiteX0" fmla="*/ 0 w 3389184"/>
              <a:gd name="connsiteY0" fmla="*/ 896439 h 941032"/>
              <a:gd name="connsiteX1" fmla="*/ 275973 w 3389184"/>
              <a:gd name="connsiteY1" fmla="*/ 630539 h 941032"/>
              <a:gd name="connsiteX2" fmla="*/ 1065063 w 3389184"/>
              <a:gd name="connsiteY2" fmla="*/ 83639 h 941032"/>
              <a:gd name="connsiteX3" fmla="*/ 2554881 w 3389184"/>
              <a:gd name="connsiteY3" fmla="*/ 83639 h 941032"/>
              <a:gd name="connsiteX4" fmla="*/ 3129499 w 3389184"/>
              <a:gd name="connsiteY4" fmla="*/ 884582 h 941032"/>
              <a:gd name="connsiteX5" fmla="*/ 3389184 w 3389184"/>
              <a:gd name="connsiteY5" fmla="*/ 896439 h 941032"/>
              <a:gd name="connsiteX0" fmla="*/ 0 w 3389184"/>
              <a:gd name="connsiteY0" fmla="*/ 896439 h 921921"/>
              <a:gd name="connsiteX1" fmla="*/ 275973 w 3389184"/>
              <a:gd name="connsiteY1" fmla="*/ 630539 h 921921"/>
              <a:gd name="connsiteX2" fmla="*/ 1065063 w 3389184"/>
              <a:gd name="connsiteY2" fmla="*/ 83639 h 921921"/>
              <a:gd name="connsiteX3" fmla="*/ 2554881 w 3389184"/>
              <a:gd name="connsiteY3" fmla="*/ 83639 h 921921"/>
              <a:gd name="connsiteX4" fmla="*/ 3129499 w 3389184"/>
              <a:gd name="connsiteY4" fmla="*/ 884582 h 921921"/>
              <a:gd name="connsiteX5" fmla="*/ 3389184 w 3389184"/>
              <a:gd name="connsiteY5" fmla="*/ 896439 h 921921"/>
              <a:gd name="connsiteX0" fmla="*/ 0 w 3389184"/>
              <a:gd name="connsiteY0" fmla="*/ 896439 h 915328"/>
              <a:gd name="connsiteX1" fmla="*/ 275973 w 3389184"/>
              <a:gd name="connsiteY1" fmla="*/ 630539 h 915328"/>
              <a:gd name="connsiteX2" fmla="*/ 1065063 w 3389184"/>
              <a:gd name="connsiteY2" fmla="*/ 83639 h 915328"/>
              <a:gd name="connsiteX3" fmla="*/ 2554881 w 3389184"/>
              <a:gd name="connsiteY3" fmla="*/ 83639 h 915328"/>
              <a:gd name="connsiteX4" fmla="*/ 3129499 w 3389184"/>
              <a:gd name="connsiteY4" fmla="*/ 884582 h 915328"/>
              <a:gd name="connsiteX5" fmla="*/ 3389184 w 3389184"/>
              <a:gd name="connsiteY5" fmla="*/ 896439 h 915328"/>
              <a:gd name="connsiteX0" fmla="*/ 0 w 3389184"/>
              <a:gd name="connsiteY0" fmla="*/ 896439 h 910083"/>
              <a:gd name="connsiteX1" fmla="*/ 275973 w 3389184"/>
              <a:gd name="connsiteY1" fmla="*/ 630539 h 910083"/>
              <a:gd name="connsiteX2" fmla="*/ 1065063 w 3389184"/>
              <a:gd name="connsiteY2" fmla="*/ 83639 h 910083"/>
              <a:gd name="connsiteX3" fmla="*/ 2554881 w 3389184"/>
              <a:gd name="connsiteY3" fmla="*/ 83639 h 910083"/>
              <a:gd name="connsiteX4" fmla="*/ 3129499 w 3389184"/>
              <a:gd name="connsiteY4" fmla="*/ 884582 h 910083"/>
              <a:gd name="connsiteX5" fmla="*/ 3389184 w 3389184"/>
              <a:gd name="connsiteY5" fmla="*/ 896439 h 910083"/>
              <a:gd name="connsiteX0" fmla="*/ 0 w 3389184"/>
              <a:gd name="connsiteY0" fmla="*/ 896439 h 901089"/>
              <a:gd name="connsiteX1" fmla="*/ 275973 w 3389184"/>
              <a:gd name="connsiteY1" fmla="*/ 630539 h 901089"/>
              <a:gd name="connsiteX2" fmla="*/ 1065063 w 3389184"/>
              <a:gd name="connsiteY2" fmla="*/ 83639 h 901089"/>
              <a:gd name="connsiteX3" fmla="*/ 2554881 w 3389184"/>
              <a:gd name="connsiteY3" fmla="*/ 83639 h 901089"/>
              <a:gd name="connsiteX4" fmla="*/ 3129499 w 3389184"/>
              <a:gd name="connsiteY4" fmla="*/ 884582 h 901089"/>
              <a:gd name="connsiteX5" fmla="*/ 3389184 w 3389184"/>
              <a:gd name="connsiteY5" fmla="*/ 896439 h 901089"/>
              <a:gd name="connsiteX0" fmla="*/ 0 w 3389184"/>
              <a:gd name="connsiteY0" fmla="*/ 854751 h 900182"/>
              <a:gd name="connsiteX1" fmla="*/ 275973 w 3389184"/>
              <a:gd name="connsiteY1" fmla="*/ 588851 h 900182"/>
              <a:gd name="connsiteX2" fmla="*/ 1065063 w 3389184"/>
              <a:gd name="connsiteY2" fmla="*/ 41951 h 900182"/>
              <a:gd name="connsiteX3" fmla="*/ 2744711 w 3389184"/>
              <a:gd name="connsiteY3" fmla="*/ 125293 h 900182"/>
              <a:gd name="connsiteX4" fmla="*/ 3129499 w 3389184"/>
              <a:gd name="connsiteY4" fmla="*/ 842894 h 900182"/>
              <a:gd name="connsiteX5" fmla="*/ 3389184 w 3389184"/>
              <a:gd name="connsiteY5" fmla="*/ 854751 h 900182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6752"/>
              <a:gd name="connsiteX1" fmla="*/ 275973 w 3389184"/>
              <a:gd name="connsiteY1" fmla="*/ 555748 h 866752"/>
              <a:gd name="connsiteX2" fmla="*/ 748680 w 3389184"/>
              <a:gd name="connsiteY2" fmla="*/ 59779 h 866752"/>
              <a:gd name="connsiteX3" fmla="*/ 2744711 w 3389184"/>
              <a:gd name="connsiteY3" fmla="*/ 92190 h 866752"/>
              <a:gd name="connsiteX4" fmla="*/ 3129499 w 3389184"/>
              <a:gd name="connsiteY4" fmla="*/ 809791 h 866752"/>
              <a:gd name="connsiteX5" fmla="*/ 3389184 w 3389184"/>
              <a:gd name="connsiteY5" fmla="*/ 821648 h 866752"/>
              <a:gd name="connsiteX0" fmla="*/ 0 w 3389184"/>
              <a:gd name="connsiteY0" fmla="*/ 821648 h 827991"/>
              <a:gd name="connsiteX1" fmla="*/ 275973 w 3389184"/>
              <a:gd name="connsiteY1" fmla="*/ 555748 h 827991"/>
              <a:gd name="connsiteX2" fmla="*/ 748680 w 3389184"/>
              <a:gd name="connsiteY2" fmla="*/ 59779 h 827991"/>
              <a:gd name="connsiteX3" fmla="*/ 2744711 w 3389184"/>
              <a:gd name="connsiteY3" fmla="*/ 92190 h 827991"/>
              <a:gd name="connsiteX4" fmla="*/ 3129499 w 3389184"/>
              <a:gd name="connsiteY4" fmla="*/ 809791 h 827991"/>
              <a:gd name="connsiteX5" fmla="*/ 3389184 w 3389184"/>
              <a:gd name="connsiteY5" fmla="*/ 821648 h 827991"/>
              <a:gd name="connsiteX0" fmla="*/ 0 w 3389184"/>
              <a:gd name="connsiteY0" fmla="*/ 821648 h 827174"/>
              <a:gd name="connsiteX1" fmla="*/ 275973 w 3389184"/>
              <a:gd name="connsiteY1" fmla="*/ 555748 h 827174"/>
              <a:gd name="connsiteX2" fmla="*/ 748680 w 3389184"/>
              <a:gd name="connsiteY2" fmla="*/ 59779 h 827174"/>
              <a:gd name="connsiteX3" fmla="*/ 2744711 w 3389184"/>
              <a:gd name="connsiteY3" fmla="*/ 92190 h 827174"/>
              <a:gd name="connsiteX4" fmla="*/ 3129499 w 3389184"/>
              <a:gd name="connsiteY4" fmla="*/ 809791 h 827174"/>
              <a:gd name="connsiteX5" fmla="*/ 3389184 w 3389184"/>
              <a:gd name="connsiteY5" fmla="*/ 821648 h 827174"/>
              <a:gd name="connsiteX0" fmla="*/ 0 w 3389184"/>
              <a:gd name="connsiteY0" fmla="*/ 821648 h 825336"/>
              <a:gd name="connsiteX1" fmla="*/ 275973 w 3389184"/>
              <a:gd name="connsiteY1" fmla="*/ 555748 h 825336"/>
              <a:gd name="connsiteX2" fmla="*/ 748680 w 3389184"/>
              <a:gd name="connsiteY2" fmla="*/ 59779 h 825336"/>
              <a:gd name="connsiteX3" fmla="*/ 2744711 w 3389184"/>
              <a:gd name="connsiteY3" fmla="*/ 92190 h 825336"/>
              <a:gd name="connsiteX4" fmla="*/ 3129499 w 3389184"/>
              <a:gd name="connsiteY4" fmla="*/ 809791 h 825336"/>
              <a:gd name="connsiteX5" fmla="*/ 3389184 w 3389184"/>
              <a:gd name="connsiteY5" fmla="*/ 821648 h 825336"/>
              <a:gd name="connsiteX0" fmla="*/ 0 w 3389184"/>
              <a:gd name="connsiteY0" fmla="*/ 821648 h 826036"/>
              <a:gd name="connsiteX1" fmla="*/ 275973 w 3389184"/>
              <a:gd name="connsiteY1" fmla="*/ 555748 h 826036"/>
              <a:gd name="connsiteX2" fmla="*/ 748680 w 3389184"/>
              <a:gd name="connsiteY2" fmla="*/ 59779 h 826036"/>
              <a:gd name="connsiteX3" fmla="*/ 2744711 w 3389184"/>
              <a:gd name="connsiteY3" fmla="*/ 92190 h 826036"/>
              <a:gd name="connsiteX4" fmla="*/ 3129499 w 3389184"/>
              <a:gd name="connsiteY4" fmla="*/ 809791 h 826036"/>
              <a:gd name="connsiteX5" fmla="*/ 3389184 w 3389184"/>
              <a:gd name="connsiteY5" fmla="*/ 821648 h 826036"/>
              <a:gd name="connsiteX0" fmla="*/ 0 w 3389184"/>
              <a:gd name="connsiteY0" fmla="*/ 821648 h 821648"/>
              <a:gd name="connsiteX1" fmla="*/ 275973 w 3389184"/>
              <a:gd name="connsiteY1" fmla="*/ 555748 h 821648"/>
              <a:gd name="connsiteX2" fmla="*/ 748680 w 3389184"/>
              <a:gd name="connsiteY2" fmla="*/ 59779 h 821648"/>
              <a:gd name="connsiteX3" fmla="*/ 2744711 w 3389184"/>
              <a:gd name="connsiteY3" fmla="*/ 92190 h 821648"/>
              <a:gd name="connsiteX4" fmla="*/ 3129499 w 3389184"/>
              <a:gd name="connsiteY4" fmla="*/ 809791 h 821648"/>
              <a:gd name="connsiteX5" fmla="*/ 3389184 w 3389184"/>
              <a:gd name="connsiteY5" fmla="*/ 821648 h 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21648">
                <a:moveTo>
                  <a:pt x="0" y="821648"/>
                </a:moveTo>
                <a:cubicBezTo>
                  <a:pt x="243516" y="820109"/>
                  <a:pt x="186464" y="755260"/>
                  <a:pt x="275973" y="555748"/>
                </a:cubicBezTo>
                <a:cubicBezTo>
                  <a:pt x="361048" y="350883"/>
                  <a:pt x="337224" y="137039"/>
                  <a:pt x="748680" y="59779"/>
                </a:cubicBezTo>
                <a:cubicBezTo>
                  <a:pt x="1160136" y="-17481"/>
                  <a:pt x="2347908" y="-32812"/>
                  <a:pt x="2744711" y="92190"/>
                </a:cubicBezTo>
                <a:cubicBezTo>
                  <a:pt x="3141514" y="217192"/>
                  <a:pt x="2995970" y="793948"/>
                  <a:pt x="3129499" y="809791"/>
                </a:cubicBezTo>
                <a:cubicBezTo>
                  <a:pt x="3263028" y="825634"/>
                  <a:pt x="3157595" y="813617"/>
                  <a:pt x="3389184" y="821648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0FC97D-44FA-4974-8035-D914C0E45EA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66578" y="3334213"/>
            <a:ext cx="761299" cy="374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994C66C-70E3-4208-A2B6-3BACDCE54D85}"/>
              </a:ext>
            </a:extLst>
          </p:cNvPr>
          <p:cNvSpPr/>
          <p:nvPr/>
        </p:nvSpPr>
        <p:spPr>
          <a:xfrm flipV="1">
            <a:off x="4821237" y="3592530"/>
            <a:ext cx="2902789" cy="1880827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6901">
                <a:moveTo>
                  <a:pt x="0" y="896901"/>
                </a:moveTo>
                <a:cubicBezTo>
                  <a:pt x="314138" y="884762"/>
                  <a:pt x="326345" y="878841"/>
                  <a:pt x="362946" y="692606"/>
                </a:cubicBezTo>
                <a:cubicBezTo>
                  <a:pt x="396502" y="551993"/>
                  <a:pt x="318108" y="176698"/>
                  <a:pt x="675204" y="76801"/>
                </a:cubicBezTo>
                <a:cubicBezTo>
                  <a:pt x="1032300" y="-23096"/>
                  <a:pt x="2132061" y="-33539"/>
                  <a:pt x="2505525" y="93225"/>
                </a:cubicBezTo>
                <a:cubicBezTo>
                  <a:pt x="2878989" y="219989"/>
                  <a:pt x="2769830" y="757455"/>
                  <a:pt x="2915990" y="837385"/>
                </a:cubicBezTo>
                <a:cubicBezTo>
                  <a:pt x="3062150" y="917315"/>
                  <a:pt x="3088940" y="886316"/>
                  <a:pt x="3389184" y="89690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Straight Arrow Connector 60">
            <a:extLst>
              <a:ext uri="{FF2B5EF4-FFF2-40B4-BE49-F238E27FC236}">
                <a16:creationId xmlns:a16="http://schemas.microsoft.com/office/drawing/2014/main" id="{7F4C0531-8519-454D-AD80-E83565F0580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9195037" y="4083255"/>
            <a:ext cx="1782856" cy="9032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D31F917-8C1A-4C83-9435-550A1E61F117}"/>
              </a:ext>
            </a:extLst>
          </p:cNvPr>
          <p:cNvSpPr/>
          <p:nvPr/>
        </p:nvSpPr>
        <p:spPr>
          <a:xfrm>
            <a:off x="5062082" y="1457913"/>
            <a:ext cx="636602" cy="631606"/>
          </a:xfrm>
          <a:custGeom>
            <a:avLst/>
            <a:gdLst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2224"/>
              <a:gd name="connsiteX1" fmla="*/ 527745 w 636602"/>
              <a:gd name="connsiteY1" fmla="*/ 29263 h 632224"/>
              <a:gd name="connsiteX2" fmla="*/ 70545 w 636602"/>
              <a:gd name="connsiteY2" fmla="*/ 58292 h 632224"/>
              <a:gd name="connsiteX3" fmla="*/ 27002 w 636602"/>
              <a:gd name="connsiteY3" fmla="*/ 500978 h 632224"/>
              <a:gd name="connsiteX4" fmla="*/ 324545 w 636602"/>
              <a:gd name="connsiteY4" fmla="*/ 631606 h 632224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02" h="631606">
                <a:moveTo>
                  <a:pt x="636602" y="283263"/>
                </a:moveTo>
                <a:cubicBezTo>
                  <a:pt x="629345" y="175010"/>
                  <a:pt x="622088" y="66758"/>
                  <a:pt x="527745" y="29263"/>
                </a:cubicBezTo>
                <a:cubicBezTo>
                  <a:pt x="433402" y="-8232"/>
                  <a:pt x="154002" y="-20327"/>
                  <a:pt x="70545" y="58292"/>
                </a:cubicBezTo>
                <a:cubicBezTo>
                  <a:pt x="-12912" y="136911"/>
                  <a:pt x="-15331" y="405426"/>
                  <a:pt x="27002" y="500978"/>
                </a:cubicBezTo>
                <a:cubicBezTo>
                  <a:pt x="69335" y="596530"/>
                  <a:pt x="146141" y="588668"/>
                  <a:pt x="324545" y="631606"/>
                </a:cubicBezTo>
              </a:path>
            </a:pathLst>
          </a:custGeom>
          <a:noFill/>
          <a:ln w="38100">
            <a:solidFill>
              <a:srgbClr val="33CC33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DA47-74E6-4CB7-9C10-19E4A7EFBC5F}"/>
              </a:ext>
            </a:extLst>
          </p:cNvPr>
          <p:cNvGrpSpPr/>
          <p:nvPr/>
        </p:nvGrpSpPr>
        <p:grpSpPr>
          <a:xfrm>
            <a:off x="785796" y="2812750"/>
            <a:ext cx="1997932" cy="1063028"/>
            <a:chOff x="2298357" y="2685534"/>
            <a:chExt cx="3015048" cy="34104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23382F1-D597-4CF6-AB64-40DA9729D69F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9EFD5E-D2FA-42D1-AC96-CB9FE6D71D95}"/>
                </a:ext>
              </a:extLst>
            </p:cNvPr>
            <p:cNvSpPr/>
            <p:nvPr/>
          </p:nvSpPr>
          <p:spPr>
            <a:xfrm>
              <a:off x="2409568" y="2941204"/>
              <a:ext cx="2792626" cy="28991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Immutable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Mutable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6EDEC0-655C-4732-B98B-B83FB6CA77DC}"/>
              </a:ext>
            </a:extLst>
          </p:cNvPr>
          <p:cNvSpPr txBox="1"/>
          <p:nvPr/>
        </p:nvSpPr>
        <p:spPr>
          <a:xfrm>
            <a:off x="681973" y="4178417"/>
            <a:ext cx="42627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MutableIntList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LongStack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SortedBagMultimap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ImmutableObjectLongMap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MutableSortedSetMultimap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188E3C94-C167-4C69-8650-2223D7382AF7}"/>
              </a:ext>
            </a:extLst>
          </p:cNvPr>
          <p:cNvSpPr/>
          <p:nvPr/>
        </p:nvSpPr>
        <p:spPr>
          <a:xfrm>
            <a:off x="1184564" y="4800600"/>
            <a:ext cx="9822872" cy="18228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Создайте их, используя фабричные методы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81788-EE7F-40CE-BD1D-47FAE6CD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8114"/>
              </p:ext>
            </p:extLst>
          </p:nvPr>
        </p:nvGraphicFramePr>
        <p:xfrm>
          <a:off x="1052945" y="1294628"/>
          <a:ext cx="10086111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255">
                  <a:extLst>
                    <a:ext uri="{9D8B030D-6E8A-4147-A177-3AD203B41FA5}">
                      <a16:colId xmlns:a16="http://schemas.microsoft.com/office/drawing/2014/main" val="4285619337"/>
                    </a:ext>
                  </a:extLst>
                </a:gridCol>
                <a:gridCol w="1528382">
                  <a:extLst>
                    <a:ext uri="{9D8B030D-6E8A-4147-A177-3AD203B41FA5}">
                      <a16:colId xmlns:a16="http://schemas.microsoft.com/office/drawing/2014/main" val="1444819999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1908894984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2221542817"/>
                    </a:ext>
                  </a:extLst>
                </a:gridCol>
                <a:gridCol w="2991655">
                  <a:extLst>
                    <a:ext uri="{9D8B030D-6E8A-4147-A177-3AD203B41FA5}">
                      <a16:colId xmlns:a16="http://schemas.microsoft.com/office/drawing/2014/main" val="2470508501"/>
                    </a:ext>
                  </a:extLst>
                </a:gridCol>
                <a:gridCol w="1317110">
                  <a:extLst>
                    <a:ext uri="{9D8B030D-6E8A-4147-A177-3AD203B41FA5}">
                      <a16:colId xmlns:a16="http://schemas.microsoft.com/office/drawing/2014/main" val="278319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Primitive Type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Container Type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Mutability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Multimap</a:t>
                      </a:r>
                      <a:endParaRPr lang="ru-RU" b="1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Values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Initialized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Lazy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3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Byte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</a:p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Long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Bags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BiMaps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Lists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Maps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Multimaps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Sets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SortedBags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SortedMaps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SortedSets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Stacks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.mutable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.immutable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fixedSize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.bag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.list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.set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sortedSet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.empty()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.of()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.with()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.of(one)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.with(one)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...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.of(one,…,ten)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.with(one,…,ten)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.of(... elements)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.with(... elements)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ofAll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withAll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asLazy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3428685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2657ADAB-2CC7-408B-8716-453B942A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27" y="5375997"/>
            <a:ext cx="9206346" cy="6001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LongStacks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immutable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.with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asLazy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7" name="Graphic 16" descr="Right Pointing Backhand Index ">
            <a:extLst>
              <a:ext uri="{FF2B5EF4-FFF2-40B4-BE49-F238E27FC236}">
                <a16:creationId xmlns:a16="http://schemas.microsoft.com/office/drawing/2014/main" id="{F0279863-CD59-488C-94F1-0C5ECFA7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44" y="5317988"/>
            <a:ext cx="914400" cy="9144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C9EAEEF7-B43F-4DD9-B94C-99863F44B38E}"/>
              </a:ext>
            </a:extLst>
          </p:cNvPr>
          <p:cNvSpPr/>
          <p:nvPr/>
        </p:nvSpPr>
        <p:spPr>
          <a:xfrm rot="5400000">
            <a:off x="5964999" y="2154527"/>
            <a:ext cx="262002" cy="7798584"/>
          </a:xfrm>
          <a:prstGeom prst="rightBrace">
            <a:avLst>
              <a:gd name="adj1" fmla="val 1828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392D2B76-F0C9-4BA5-8AD8-A9C035F62B76}"/>
              </a:ext>
            </a:extLst>
          </p:cNvPr>
          <p:cNvSpPr/>
          <p:nvPr/>
        </p:nvSpPr>
        <p:spPr>
          <a:xfrm rot="16200000" flipV="1">
            <a:off x="5149216" y="2353174"/>
            <a:ext cx="197911" cy="6170675"/>
          </a:xfrm>
          <a:prstGeom prst="rightBrace">
            <a:avLst>
              <a:gd name="adj1" fmla="val 1828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810F7C-4491-4B05-ABB1-4CD1F4120CDD}"/>
              </a:ext>
            </a:extLst>
          </p:cNvPr>
          <p:cNvSpPr txBox="1"/>
          <p:nvPr/>
        </p:nvSpPr>
        <p:spPr>
          <a:xfrm>
            <a:off x="4528905" y="6068286"/>
            <a:ext cx="3134191" cy="5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LazyLongIterable</a:t>
            </a: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7364266F-0AD0-45F8-93EF-980072D11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821" y="4712697"/>
            <a:ext cx="3969327" cy="598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ImmutableLongStack</a:t>
            </a:r>
            <a:endParaRPr lang="en-US" altLang="en-US" sz="24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4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CCE0-4DF5-4F12-AA78-DBD9F6F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по категориям </a:t>
            </a:r>
            <a:r>
              <a:rPr lang="en-US" dirty="0"/>
              <a:t>– </a:t>
            </a:r>
            <a:r>
              <a:rPr lang="ru-RU" dirty="0"/>
              <a:t>основные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746AC-A2B8-45FF-9DEA-212394E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36EB28-68E8-4A3F-969D-D5A6D23F2118}"/>
              </a:ext>
            </a:extLst>
          </p:cNvPr>
          <p:cNvGrpSpPr/>
          <p:nvPr/>
        </p:nvGrpSpPr>
        <p:grpSpPr>
          <a:xfrm>
            <a:off x="552432" y="1128886"/>
            <a:ext cx="5543568" cy="2720903"/>
            <a:chOff x="1046201" y="1400432"/>
            <a:chExt cx="2603160" cy="2720903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55794A-1CA5-481D-BFBC-632BD2880287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transform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FA0C04-7813-46F4-96C3-02D03CC7DF1A}"/>
                </a:ext>
              </a:extLst>
            </p:cNvPr>
            <p:cNvSpPr/>
            <p:nvPr/>
          </p:nvSpPr>
          <p:spPr>
            <a:xfrm>
              <a:off x="1046201" y="2059232"/>
              <a:ext cx="2603157" cy="20621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Boolean,Byte,Char,Double,Float,Int,Long,Short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collectKeysAndValues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collectWithIndex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flatCollect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76032-CF56-4ABD-8B4D-085FCB251729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6B3CD-51FD-4503-94B6-2D4F71C6C937}"/>
              </a:ext>
            </a:extLst>
          </p:cNvPr>
          <p:cNvGrpSpPr/>
          <p:nvPr/>
        </p:nvGrpSpPr>
        <p:grpSpPr>
          <a:xfrm>
            <a:off x="521347" y="4100167"/>
            <a:ext cx="2028571" cy="1990992"/>
            <a:chOff x="1046202" y="1400432"/>
            <a:chExt cx="2603159" cy="199099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8CC96B-6D9D-4BE0-BA08-F66FA1F7D3B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wrap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1A558-DC33-43AD-93C7-15174652B0AE}"/>
                </a:ext>
              </a:extLst>
            </p:cNvPr>
            <p:cNvSpPr/>
            <p:nvPr/>
          </p:nvSpPr>
          <p:spPr>
            <a:xfrm>
              <a:off x="1046202" y="2067985"/>
              <a:ext cx="2603157" cy="132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asLazy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asParallel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asSynchronized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asUnmodifiable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9F83F9-C46C-4A9C-99D0-7F786A0CB71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119433-8FBD-4CE9-85CB-0E8D5E4B16E6}"/>
              </a:ext>
            </a:extLst>
          </p:cNvPr>
          <p:cNvGrpSpPr/>
          <p:nvPr/>
        </p:nvGrpSpPr>
        <p:grpSpPr>
          <a:xfrm>
            <a:off x="7096362" y="1269359"/>
            <a:ext cx="1968760" cy="4186991"/>
            <a:chOff x="1046196" y="1400432"/>
            <a:chExt cx="2603165" cy="418699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D9CBF2-5B57-4A01-803C-AF057AA632E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convert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90686-595C-426B-8B19-31B35DA507EB}"/>
                </a:ext>
              </a:extLst>
            </p:cNvPr>
            <p:cNvSpPr/>
            <p:nvPr/>
          </p:nvSpPr>
          <p:spPr>
            <a:xfrm>
              <a:off x="1046196" y="2047993"/>
              <a:ext cx="2603157" cy="35394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toArray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toBag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toImmutable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toSortedBag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toSortedList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toStack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E7816F-B920-4739-A78A-9E3D30563DFA}"/>
                </a:ext>
              </a:extLst>
            </p:cNvPr>
            <p:cNvCxnSpPr>
              <a:cxnSpLocks/>
            </p:cNvCxnSpPr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84EA25-B375-4B42-95BF-EC7623643892}"/>
              </a:ext>
            </a:extLst>
          </p:cNvPr>
          <p:cNvGrpSpPr/>
          <p:nvPr/>
        </p:nvGrpSpPr>
        <p:grpSpPr>
          <a:xfrm>
            <a:off x="9251088" y="1591525"/>
            <a:ext cx="2241721" cy="2223409"/>
            <a:chOff x="1046201" y="1400432"/>
            <a:chExt cx="2603160" cy="222340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26AC0D-D755-470A-A0EF-6C2846E9D92B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6FAE8F-1E19-428F-B4DB-632C40D34453}"/>
                </a:ext>
              </a:extLst>
            </p:cNvPr>
            <p:cNvSpPr/>
            <p:nvPr/>
          </p:nvSpPr>
          <p:spPr>
            <a:xfrm>
              <a:off x="1046201" y="2054181"/>
              <a:ext cx="2603157" cy="1569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select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selectByOccurrences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selectInstancesOf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reject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partition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partitionWhile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07CFD0-BBAE-418A-BF26-AC064E8443B6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8D738-4B21-40EA-B0A1-599F99E204EF}"/>
              </a:ext>
            </a:extLst>
          </p:cNvPr>
          <p:cNvGrpSpPr/>
          <p:nvPr/>
        </p:nvGrpSpPr>
        <p:grpSpPr>
          <a:xfrm>
            <a:off x="8927706" y="4369182"/>
            <a:ext cx="2028573" cy="1986656"/>
            <a:chOff x="1046199" y="1400432"/>
            <a:chExt cx="2603162" cy="1986656"/>
          </a:xfrm>
          <a:solidFill>
            <a:srgbClr val="FFF1E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CBFF92-14DA-4DF2-A789-2CB9A9C37D7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61315A-C279-4F70-84D4-140E6CE22766}"/>
                </a:ext>
              </a:extLst>
            </p:cNvPr>
            <p:cNvSpPr/>
            <p:nvPr/>
          </p:nvSpPr>
          <p:spPr>
            <a:xfrm>
              <a:off x="1046199" y="2063649"/>
              <a:ext cx="2603157" cy="13234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allSatisfy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anySatisfy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noneSatisfy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notEmpty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isEmpty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3FBEB-2629-4479-B252-D85E120B6188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8B32D4-7806-4710-91E4-62E38FA6028B}"/>
              </a:ext>
            </a:extLst>
          </p:cNvPr>
          <p:cNvGrpSpPr/>
          <p:nvPr/>
        </p:nvGrpSpPr>
        <p:grpSpPr>
          <a:xfrm>
            <a:off x="2378424" y="4586862"/>
            <a:ext cx="2214036" cy="1974228"/>
            <a:chOff x="1046201" y="1400432"/>
            <a:chExt cx="2603160" cy="197422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68906E-1653-4A08-9017-2667B467A52A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find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1F5A6B-D78D-4EC8-9FA7-05ECC180FDAF}"/>
                </a:ext>
              </a:extLst>
            </p:cNvPr>
            <p:cNvSpPr/>
            <p:nvPr/>
          </p:nvSpPr>
          <p:spPr>
            <a:xfrm>
              <a:off x="1046201" y="2051221"/>
              <a:ext cx="2603157" cy="13234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r>
                <a:rPr lang="en-US" sz="1600" dirty="0" err="1">
                  <a:solidFill>
                    <a:schemeClr val="tx1"/>
                  </a:solidFill>
                </a:rPr>
                <a:t>IfNone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r>
                <a:rPr lang="en-US" sz="1600" dirty="0">
                  <a:solidFill>
                    <a:schemeClr val="tx1"/>
                  </a:solidFill>
                </a:rPr>
                <a:t>Optional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max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min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CC77B0F-BC56-48AA-972A-0AE993BE8EEB}"/>
                </a:ext>
              </a:extLst>
            </p:cNvPr>
            <p:cNvCxnSpPr/>
            <p:nvPr/>
          </p:nvCxnSpPr>
          <p:spPr>
            <a:xfrm>
              <a:off x="1046201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2EF4A-7AD5-418E-B151-161BCFE564DD}"/>
              </a:ext>
            </a:extLst>
          </p:cNvPr>
          <p:cNvGrpSpPr/>
          <p:nvPr/>
        </p:nvGrpSpPr>
        <p:grpSpPr>
          <a:xfrm>
            <a:off x="3848574" y="2493105"/>
            <a:ext cx="3089566" cy="2490110"/>
            <a:chOff x="1046201" y="1400432"/>
            <a:chExt cx="2603160" cy="249011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105EB8-BCD6-46BB-AF46-928526B86809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group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9EEC1-8935-4ED1-9AFF-DC0BDBCE271D}"/>
                </a:ext>
              </a:extLst>
            </p:cNvPr>
            <p:cNvSpPr/>
            <p:nvPr/>
          </p:nvSpPr>
          <p:spPr>
            <a:xfrm>
              <a:off x="1046201" y="2074660"/>
              <a:ext cx="2603157" cy="18158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groupBy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groupByEach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groupByUniqueKey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Double,Float,Int,Long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sumOf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Double,Float,Int,Long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aggregateInPlaceBy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2B75A8-46F0-4B64-9C7F-50B5DC0F50A1}"/>
                </a:ext>
              </a:extLst>
            </p:cNvPr>
            <p:cNvCxnSpPr/>
            <p:nvPr/>
          </p:nvCxnSpPr>
          <p:spPr>
            <a:xfrm>
              <a:off x="1046201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5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EEB7-0B05-4242-B6DE-02F03F7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 просите методов?</a:t>
            </a:r>
            <a:r>
              <a:rPr lang="en-US" dirty="0"/>
              <a:t> </a:t>
            </a:r>
            <a:r>
              <a:rPr lang="ru-RU" dirty="0"/>
              <a:t>Их есть у меня!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7C20E-6041-499A-9738-DA55E10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DAD8A-27DD-4C7F-A362-76C1356A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3336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3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98C-2DF7-438B-A3CE-E09D142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Ну, что ж, за дело</a:t>
            </a:r>
            <a:r>
              <a:rPr lang="en-US" dirty="0"/>
              <a:t>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E615D-ED9E-4243-AD56-88B0079A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6E18-4D57-4F56-8D07-909F9385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Сравниваем память</a:t>
            </a:r>
            <a:r>
              <a:rPr lang="en-US" dirty="0"/>
              <a:t> (K</a:t>
            </a:r>
            <a:r>
              <a:rPr lang="ru-RU" dirty="0"/>
              <a:t>байт</a:t>
            </a:r>
            <a:r>
              <a:rPr lang="en-US" dirty="0"/>
              <a:t>, </a:t>
            </a:r>
            <a:r>
              <a:rPr lang="ru-RU" dirty="0"/>
              <a:t>элементов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CA2D9-69D5-40FF-B640-6B98926B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9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ACCD5D-CEF7-4138-8393-80A984DB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7" y="1113822"/>
            <a:ext cx="4584589" cy="27556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AD0F9B-BA26-4960-A804-58F67E85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6" y="3965842"/>
            <a:ext cx="4584589" cy="2755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CE8C2-07E2-4170-8251-F24D14B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13" y="3965842"/>
            <a:ext cx="4584589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45C09-AABD-44AE-8C31-44463CE11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12" y="1113821"/>
            <a:ext cx="4584589" cy="2755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E11D8-8F92-4492-A12F-BCE509F45037}"/>
              </a:ext>
            </a:extLst>
          </p:cNvPr>
          <p:cNvSpPr txBox="1"/>
          <p:nvPr/>
        </p:nvSpPr>
        <p:spPr>
          <a:xfrm rot="4021557">
            <a:off x="9672672" y="4218739"/>
            <a:ext cx="2642069" cy="1077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Доверяй, но</a:t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проверяй!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37208</TotalTime>
  <Words>427</Words>
  <Application>Microsoft Office PowerPoint</Application>
  <PresentationFormat>Widescreen</PresentationFormat>
  <Paragraphs>177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Univers</vt:lpstr>
      <vt:lpstr>Univers Condensed</vt:lpstr>
      <vt:lpstr>Wingdings</vt:lpstr>
      <vt:lpstr>Office Theme</vt:lpstr>
      <vt:lpstr>Рефакторинг Java Коллекций  в Eclipse Collections</vt:lpstr>
      <vt:lpstr>Введение</vt:lpstr>
      <vt:lpstr>Зачем рефакторинг к Eclipse Collections?</vt:lpstr>
      <vt:lpstr>Все типы, которые вам нужны</vt:lpstr>
      <vt:lpstr>Создайте их, используя фабричные методы</vt:lpstr>
      <vt:lpstr>Методы по категориям – основные</vt:lpstr>
      <vt:lpstr>Вы просите методов? Их есть у меня!</vt:lpstr>
      <vt:lpstr>Ну, что ж, за дело!</vt:lpstr>
      <vt:lpstr>Сравниваем память (Kбайт, элементов)</vt:lpstr>
      <vt:lpstr>Сравниваем скорость (Бенчмарк JMH)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143</cp:revision>
  <dcterms:created xsi:type="dcterms:W3CDTF">2017-12-28T15:04:53Z</dcterms:created>
  <dcterms:modified xsi:type="dcterms:W3CDTF">2018-02-11T03:08:14Z</dcterms:modified>
</cp:coreProperties>
</file>