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1E1"/>
    <a:srgbClr val="FFE7C9"/>
    <a:srgbClr val="F8E0AA"/>
    <a:srgbClr val="D5D19B"/>
    <a:srgbClr val="FFF2CC"/>
    <a:srgbClr val="FFFF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 autoAdjust="0"/>
    <p:restoredTop sz="93394" autoAdjust="0"/>
  </p:normalViewPr>
  <p:slideViewPr>
    <p:cSldViewPr snapToGrid="0">
      <p:cViewPr varScale="1">
        <p:scale>
          <a:sx n="69" d="100"/>
          <a:sy n="69" d="100"/>
        </p:scale>
        <p:origin x="2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0887-F08A-441E-8BED-BD7C9F132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eclipse-collections/blob/master/CONTRIBUTING.md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Making Your Java Streams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41" y="236202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Eclipse Collections is </a:t>
            </a:r>
            <a:r>
              <a:rPr lang="en-US" dirty="0">
                <a:hlinkClick r:id="rId5"/>
              </a:rPr>
              <a:t>open for contributions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Types You Need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88E3C94-C167-4C69-8650-2223D7382AF7}"/>
              </a:ext>
            </a:extLst>
          </p:cNvPr>
          <p:cNvSpPr/>
          <p:nvPr/>
        </p:nvSpPr>
        <p:spPr>
          <a:xfrm>
            <a:off x="1184564" y="4800600"/>
            <a:ext cx="9822872" cy="18228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Them Using Factories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81788-EE7F-40CE-BD1D-47FAE6CD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9605"/>
              </p:ext>
            </p:extLst>
          </p:nvPr>
        </p:nvGraphicFramePr>
        <p:xfrm>
          <a:off x="1052945" y="1294628"/>
          <a:ext cx="10086111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4285619337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1444819999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90889498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221542817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470508501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78319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Primitive Type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Container Type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Mutability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Multimap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Initialized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Lazy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3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Bags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BiMaps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Lists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Multimaps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Sets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SortedBags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Stacks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.immutable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fixedSize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.bag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.list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.set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.empty()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.of()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.with(one)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...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ofAll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withAll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asLazy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428685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657ADAB-2CC7-408B-8716-453B942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27" y="5375997"/>
            <a:ext cx="9206346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LongStacks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asLazy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7" name="Graphic 16" descr="Right Pointing Backhand Index ">
            <a:extLst>
              <a:ext uri="{FF2B5EF4-FFF2-40B4-BE49-F238E27FC236}">
                <a16:creationId xmlns:a16="http://schemas.microsoft.com/office/drawing/2014/main" id="{F0279863-CD59-488C-94F1-0C5ECFA7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44" y="5317988"/>
            <a:ext cx="914400" cy="9144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C9EAEEF7-B43F-4DD9-B94C-99863F44B38E}"/>
              </a:ext>
            </a:extLst>
          </p:cNvPr>
          <p:cNvSpPr/>
          <p:nvPr/>
        </p:nvSpPr>
        <p:spPr>
          <a:xfrm rot="5400000">
            <a:off x="5964999" y="2154527"/>
            <a:ext cx="262002" cy="7798584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92D2B76-F0C9-4BA5-8AD8-A9C035F62B76}"/>
              </a:ext>
            </a:extLst>
          </p:cNvPr>
          <p:cNvSpPr/>
          <p:nvPr/>
        </p:nvSpPr>
        <p:spPr>
          <a:xfrm rot="16200000" flipV="1">
            <a:off x="5149216" y="2353174"/>
            <a:ext cx="197911" cy="6170675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0F7C-4491-4B05-ABB1-4CD1F4120CDD}"/>
              </a:ext>
            </a:extLst>
          </p:cNvPr>
          <p:cNvSpPr txBox="1"/>
          <p:nvPr/>
        </p:nvSpPr>
        <p:spPr>
          <a:xfrm>
            <a:off x="4528905" y="6068286"/>
            <a:ext cx="3134191" cy="5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LazyLongIterable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7364266F-0AD0-45F8-93EF-980072D1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1" y="4712697"/>
            <a:ext cx="3969327" cy="598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ImmutableLongStack</a:t>
            </a:r>
            <a:endParaRPr lang="en-US" altLang="en-US" sz="24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[some of] by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552432" y="1128886"/>
            <a:ext cx="5543568" cy="2720903"/>
            <a:chOff x="1046201" y="1400432"/>
            <a:chExt cx="2603160" cy="2720903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1" y="2059232"/>
              <a:ext cx="2603157" cy="2062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Boolean,Byte,Char,Double,Float,Int,Long,Short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521347" y="4100167"/>
            <a:ext cx="2028571" cy="1990992"/>
            <a:chOff x="1046202" y="1400432"/>
            <a:chExt cx="2603159" cy="19909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7096362" y="1269359"/>
            <a:ext cx="1968760" cy="4186991"/>
            <a:chOff x="1046196" y="1400432"/>
            <a:chExt cx="2603165" cy="41869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196" y="2047993"/>
              <a:ext cx="2603157" cy="3539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251088" y="1591525"/>
            <a:ext cx="2241721" cy="2223409"/>
            <a:chOff x="1046201" y="1400432"/>
            <a:chExt cx="2603160" cy="22234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8927706" y="4369182"/>
            <a:ext cx="2028573" cy="1986656"/>
            <a:chOff x="1046199" y="1400432"/>
            <a:chExt cx="2603162" cy="1986656"/>
          </a:xfrm>
          <a:solidFill>
            <a:srgbClr val="FFF1E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B32D4-7806-4710-91E4-62E38FA6028B}"/>
              </a:ext>
            </a:extLst>
          </p:cNvPr>
          <p:cNvGrpSpPr/>
          <p:nvPr/>
        </p:nvGrpSpPr>
        <p:grpSpPr>
          <a:xfrm>
            <a:off x="2378424" y="4586862"/>
            <a:ext cx="2214036" cy="1974228"/>
            <a:chOff x="1046201" y="1400432"/>
            <a:chExt cx="2603160" cy="19742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8906E-1653-4A08-9017-2667B467A52A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find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1F5A6B-D78D-4EC8-9FA7-05ECC180FDAF}"/>
                </a:ext>
              </a:extLst>
            </p:cNvPr>
            <p:cNvSpPr/>
            <p:nvPr/>
          </p:nvSpPr>
          <p:spPr>
            <a:xfrm>
              <a:off x="1046201" y="2051221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 err="1">
                  <a:solidFill>
                    <a:schemeClr val="tx1"/>
                  </a:solidFill>
                </a:rPr>
                <a:t>IfNone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>
                  <a:solidFill>
                    <a:schemeClr val="tx1"/>
                  </a:solidFill>
                </a:rPr>
                <a:t>Optional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max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min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77B0F-BC56-48AA-972A-0AE993BE8EEB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848574" y="2493105"/>
            <a:ext cx="3089566" cy="2490110"/>
            <a:chOff x="1046201" y="1400432"/>
            <a:chExt cx="2603160" cy="24901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1" y="2074660"/>
              <a:ext cx="2603157" cy="1815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sumOf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333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109398" y="3796049"/>
            <a:ext cx="1714053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094342" y="2921023"/>
            <a:ext cx="1361716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192594" y="1516182"/>
            <a:ext cx="2275344" cy="11332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5387" y="3961331"/>
            <a:ext cx="3505301" cy="124270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34344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Testability/Debuggability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51850" y="3689797"/>
            <a:ext cx="156607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Benefits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376938" y="5096539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3388725" y="6011997"/>
            <a:ext cx="261365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Efficient Maps and Sets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38DB02-B971-4712-A42D-D9307D0F8534}"/>
              </a:ext>
            </a:extLst>
          </p:cNvPr>
          <p:cNvSpPr/>
          <p:nvPr/>
        </p:nvSpPr>
        <p:spPr>
          <a:xfrm>
            <a:off x="5642637" y="5685382"/>
            <a:ext cx="198711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Primitive Types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17920" y="3796049"/>
            <a:ext cx="1891478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8" y="3600011"/>
            <a:ext cx="1368017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It’s Easy!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Drop-in replacement for JDK types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9146754" y="4252326"/>
            <a:ext cx="2443689" cy="3106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Intuitive humane APIs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322B75-02DC-46CE-BD9C-9B025ED16272}"/>
              </a:ext>
            </a:extLst>
          </p:cNvPr>
          <p:cNvCxnSpPr>
            <a:cxnSpLocks/>
          </p:cNvCxnSpPr>
          <p:nvPr/>
        </p:nvCxnSpPr>
        <p:spPr>
          <a:xfrm>
            <a:off x="5614334" y="5229233"/>
            <a:ext cx="643275" cy="5527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 flipH="1">
            <a:off x="4676928" y="5290588"/>
            <a:ext cx="233043" cy="72140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73499" y="1292268"/>
            <a:ext cx="2134673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Lazy or Eager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JMH Benchmark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12384</TotalTime>
  <Words>399</Words>
  <Application>Microsoft Office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Univers</vt:lpstr>
      <vt:lpstr>Univers Condensed</vt:lpstr>
      <vt:lpstr>Office Theme</vt:lpstr>
      <vt:lpstr>Refactoring to  Eclipse Collections</vt:lpstr>
      <vt:lpstr>Introduction</vt:lpstr>
      <vt:lpstr>Any Types You Need</vt:lpstr>
      <vt:lpstr>Instantiate Them Using Factories</vt:lpstr>
      <vt:lpstr>Methods [some of] by Category</vt:lpstr>
      <vt:lpstr>Methods – Lots More…</vt:lpstr>
      <vt:lpstr>Why Refactor to EC?</vt:lpstr>
      <vt:lpstr>Let’s Do It!</vt:lpstr>
      <vt:lpstr>JMH Benchmark Results</vt:lpstr>
      <vt:lpstr>Memory Usage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94</cp:revision>
  <dcterms:created xsi:type="dcterms:W3CDTF">2017-12-28T15:04:53Z</dcterms:created>
  <dcterms:modified xsi:type="dcterms:W3CDTF">2018-01-11T03:52:40Z</dcterms:modified>
</cp:coreProperties>
</file>