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Making Your Java Streams 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41" y="136507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 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Eclipse Collections 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Eclipse Collections is open for contributions! https://github.com/eclipse/eclipse-collections/blob/ master/CONTRIBUTING.md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303489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Any Types </a:t>
            </a:r>
            <a:r>
              <a:rPr lang="en-US"/>
              <a:t>You Need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3063683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572315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288175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BiMap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500469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500469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376748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198747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504216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592543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895058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361325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500469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758786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249511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624169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979006"/>
            <a:ext cx="2015206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BC7405-45B4-4D5E-BD83-136EF3B0C1CA}"/>
              </a:ext>
            </a:extLst>
          </p:cNvPr>
          <p:cNvSpPr/>
          <p:nvPr/>
        </p:nvSpPr>
        <p:spPr>
          <a:xfrm flipV="1">
            <a:off x="1681071" y="4551129"/>
            <a:ext cx="6059599" cy="1476154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  <a:gd name="connsiteX0" fmla="*/ 0 w 3389184"/>
              <a:gd name="connsiteY0" fmla="*/ 879845 h 879845"/>
              <a:gd name="connsiteX1" fmla="*/ 371989 w 3389184"/>
              <a:gd name="connsiteY1" fmla="*/ 388782 h 879845"/>
              <a:gd name="connsiteX2" fmla="*/ 675204 w 3389184"/>
              <a:gd name="connsiteY2" fmla="*/ 59745 h 879845"/>
              <a:gd name="connsiteX3" fmla="*/ 2505525 w 3389184"/>
              <a:gd name="connsiteY3" fmla="*/ 76169 h 879845"/>
              <a:gd name="connsiteX4" fmla="*/ 2915990 w 3389184"/>
              <a:gd name="connsiteY4" fmla="*/ 820329 h 879845"/>
              <a:gd name="connsiteX5" fmla="*/ 3389184 w 3389184"/>
              <a:gd name="connsiteY5" fmla="*/ 879845 h 879845"/>
              <a:gd name="connsiteX0" fmla="*/ 0 w 3321362"/>
              <a:gd name="connsiteY0" fmla="*/ 573435 h 879845"/>
              <a:gd name="connsiteX1" fmla="*/ 304167 w 3321362"/>
              <a:gd name="connsiteY1" fmla="*/ 388782 h 879845"/>
              <a:gd name="connsiteX2" fmla="*/ 607382 w 3321362"/>
              <a:gd name="connsiteY2" fmla="*/ 59745 h 879845"/>
              <a:gd name="connsiteX3" fmla="*/ 2437703 w 3321362"/>
              <a:gd name="connsiteY3" fmla="*/ 76169 h 879845"/>
              <a:gd name="connsiteX4" fmla="*/ 2848168 w 3321362"/>
              <a:gd name="connsiteY4" fmla="*/ 820329 h 879845"/>
              <a:gd name="connsiteX5" fmla="*/ 3321362 w 3321362"/>
              <a:gd name="connsiteY5" fmla="*/ 879845 h 879845"/>
              <a:gd name="connsiteX0" fmla="*/ 0 w 3321362"/>
              <a:gd name="connsiteY0" fmla="*/ 573435 h 896804"/>
              <a:gd name="connsiteX1" fmla="*/ 304167 w 3321362"/>
              <a:gd name="connsiteY1" fmla="*/ 388782 h 896804"/>
              <a:gd name="connsiteX2" fmla="*/ 607382 w 3321362"/>
              <a:gd name="connsiteY2" fmla="*/ 59745 h 896804"/>
              <a:gd name="connsiteX3" fmla="*/ 2975755 w 3321362"/>
              <a:gd name="connsiteY3" fmla="*/ 76169 h 896804"/>
              <a:gd name="connsiteX4" fmla="*/ 2848168 w 3321362"/>
              <a:gd name="connsiteY4" fmla="*/ 820329 h 896804"/>
              <a:gd name="connsiteX5" fmla="*/ 3321362 w 3321362"/>
              <a:gd name="connsiteY5" fmla="*/ 879845 h 896804"/>
              <a:gd name="connsiteX0" fmla="*/ 0 w 3321362"/>
              <a:gd name="connsiteY0" fmla="*/ 563396 h 869806"/>
              <a:gd name="connsiteX1" fmla="*/ 304167 w 3321362"/>
              <a:gd name="connsiteY1" fmla="*/ 378743 h 869806"/>
              <a:gd name="connsiteX2" fmla="*/ 607382 w 3321362"/>
              <a:gd name="connsiteY2" fmla="*/ 49706 h 869806"/>
              <a:gd name="connsiteX3" fmla="*/ 2975755 w 3321362"/>
              <a:gd name="connsiteY3" fmla="*/ 66130 h 869806"/>
              <a:gd name="connsiteX4" fmla="*/ 3191797 w 3321362"/>
              <a:gd name="connsiteY4" fmla="*/ 661014 h 869806"/>
              <a:gd name="connsiteX5" fmla="*/ 3321362 w 3321362"/>
              <a:gd name="connsiteY5" fmla="*/ 869806 h 86980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5884"/>
              <a:gd name="connsiteY0" fmla="*/ 567306 h 762434"/>
              <a:gd name="connsiteX1" fmla="*/ 304167 w 3325884"/>
              <a:gd name="connsiteY1" fmla="*/ 382653 h 762434"/>
              <a:gd name="connsiteX2" fmla="*/ 607382 w 3325884"/>
              <a:gd name="connsiteY2" fmla="*/ 53616 h 762434"/>
              <a:gd name="connsiteX3" fmla="*/ 2975755 w 3325884"/>
              <a:gd name="connsiteY3" fmla="*/ 70040 h 762434"/>
              <a:gd name="connsiteX4" fmla="*/ 3101368 w 3325884"/>
              <a:gd name="connsiteY4" fmla="*/ 723849 h 762434"/>
              <a:gd name="connsiteX5" fmla="*/ 3325884 w 3325884"/>
              <a:gd name="connsiteY5" fmla="*/ 696941 h 762434"/>
              <a:gd name="connsiteX0" fmla="*/ 0 w 3325884"/>
              <a:gd name="connsiteY0" fmla="*/ 557826 h 687461"/>
              <a:gd name="connsiteX1" fmla="*/ 304167 w 3325884"/>
              <a:gd name="connsiteY1" fmla="*/ 373173 h 687461"/>
              <a:gd name="connsiteX2" fmla="*/ 607382 w 3325884"/>
              <a:gd name="connsiteY2" fmla="*/ 44136 h 687461"/>
              <a:gd name="connsiteX3" fmla="*/ 2975755 w 3325884"/>
              <a:gd name="connsiteY3" fmla="*/ 60560 h 687461"/>
              <a:gd name="connsiteX4" fmla="*/ 3110411 w 3325884"/>
              <a:gd name="connsiteY4" fmla="*/ 569020 h 687461"/>
              <a:gd name="connsiteX5" fmla="*/ 3325884 w 3325884"/>
              <a:gd name="connsiteY5" fmla="*/ 687461 h 687461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71387 h 701022"/>
              <a:gd name="connsiteX1" fmla="*/ 240867 w 3325884"/>
              <a:gd name="connsiteY1" fmla="*/ 382805 h 701022"/>
              <a:gd name="connsiteX2" fmla="*/ 607382 w 3325884"/>
              <a:gd name="connsiteY2" fmla="*/ 57697 h 701022"/>
              <a:gd name="connsiteX3" fmla="*/ 2975755 w 3325884"/>
              <a:gd name="connsiteY3" fmla="*/ 74121 h 701022"/>
              <a:gd name="connsiteX4" fmla="*/ 3110411 w 3325884"/>
              <a:gd name="connsiteY4" fmla="*/ 582581 h 701022"/>
              <a:gd name="connsiteX5" fmla="*/ 3325884 w 3325884"/>
              <a:gd name="connsiteY5" fmla="*/ 701022 h 701022"/>
              <a:gd name="connsiteX0" fmla="*/ 0 w 3325884"/>
              <a:gd name="connsiteY0" fmla="*/ 533944 h 663579"/>
              <a:gd name="connsiteX1" fmla="*/ 240867 w 3325884"/>
              <a:gd name="connsiteY1" fmla="*/ 345362 h 663579"/>
              <a:gd name="connsiteX2" fmla="*/ 607382 w 3325884"/>
              <a:gd name="connsiteY2" fmla="*/ 20254 h 663579"/>
              <a:gd name="connsiteX3" fmla="*/ 2975755 w 3325884"/>
              <a:gd name="connsiteY3" fmla="*/ 36678 h 663579"/>
              <a:gd name="connsiteX4" fmla="*/ 3110411 w 3325884"/>
              <a:gd name="connsiteY4" fmla="*/ 545138 h 663579"/>
              <a:gd name="connsiteX5" fmla="*/ 3325884 w 3325884"/>
              <a:gd name="connsiteY5" fmla="*/ 663579 h 66357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69800 h 699435"/>
              <a:gd name="connsiteX1" fmla="*/ 607382 w 3325884"/>
              <a:gd name="connsiteY1" fmla="*/ 56110 h 699435"/>
              <a:gd name="connsiteX2" fmla="*/ 2975755 w 3325884"/>
              <a:gd name="connsiteY2" fmla="*/ 72534 h 699435"/>
              <a:gd name="connsiteX3" fmla="*/ 3110411 w 3325884"/>
              <a:gd name="connsiteY3" fmla="*/ 580994 h 699435"/>
              <a:gd name="connsiteX4" fmla="*/ 3325884 w 3325884"/>
              <a:gd name="connsiteY4" fmla="*/ 699435 h 699435"/>
              <a:gd name="connsiteX0" fmla="*/ 0 w 3325884"/>
              <a:gd name="connsiteY0" fmla="*/ 565325 h 694960"/>
              <a:gd name="connsiteX1" fmla="*/ 325240 w 3325884"/>
              <a:gd name="connsiteY1" fmla="*/ 497982 h 694960"/>
              <a:gd name="connsiteX2" fmla="*/ 607382 w 3325884"/>
              <a:gd name="connsiteY2" fmla="*/ 51635 h 694960"/>
              <a:gd name="connsiteX3" fmla="*/ 2975755 w 3325884"/>
              <a:gd name="connsiteY3" fmla="*/ 68059 h 694960"/>
              <a:gd name="connsiteX4" fmla="*/ 3110411 w 3325884"/>
              <a:gd name="connsiteY4" fmla="*/ 576519 h 694960"/>
              <a:gd name="connsiteX5" fmla="*/ 3325884 w 3325884"/>
              <a:gd name="connsiteY5" fmla="*/ 694960 h 694960"/>
              <a:gd name="connsiteX0" fmla="*/ 0 w 3325884"/>
              <a:gd name="connsiteY0" fmla="*/ 566879 h 696514"/>
              <a:gd name="connsiteX1" fmla="*/ 307155 w 3325884"/>
              <a:gd name="connsiteY1" fmla="*/ 523106 h 696514"/>
              <a:gd name="connsiteX2" fmla="*/ 607382 w 3325884"/>
              <a:gd name="connsiteY2" fmla="*/ 53189 h 696514"/>
              <a:gd name="connsiteX3" fmla="*/ 2975755 w 3325884"/>
              <a:gd name="connsiteY3" fmla="*/ 69613 h 696514"/>
              <a:gd name="connsiteX4" fmla="*/ 3110411 w 3325884"/>
              <a:gd name="connsiteY4" fmla="*/ 578073 h 696514"/>
              <a:gd name="connsiteX5" fmla="*/ 3325884 w 3325884"/>
              <a:gd name="connsiteY5" fmla="*/ 696514 h 696514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87"/>
              <a:gd name="connsiteX1" fmla="*/ 338805 w 3325884"/>
              <a:gd name="connsiteY1" fmla="*/ 506355 h 695487"/>
              <a:gd name="connsiteX2" fmla="*/ 607382 w 3325884"/>
              <a:gd name="connsiteY2" fmla="*/ 52152 h 695487"/>
              <a:gd name="connsiteX3" fmla="*/ 2975755 w 3325884"/>
              <a:gd name="connsiteY3" fmla="*/ 68576 h 695487"/>
              <a:gd name="connsiteX4" fmla="*/ 3110411 w 3325884"/>
              <a:gd name="connsiteY4" fmla="*/ 577036 h 695487"/>
              <a:gd name="connsiteX5" fmla="*/ 3325884 w 3325884"/>
              <a:gd name="connsiteY5" fmla="*/ 695477 h 695487"/>
              <a:gd name="connsiteX0" fmla="*/ 0 w 3325884"/>
              <a:gd name="connsiteY0" fmla="*/ 565842 h 697100"/>
              <a:gd name="connsiteX1" fmla="*/ 338805 w 3325884"/>
              <a:gd name="connsiteY1" fmla="*/ 506355 h 697100"/>
              <a:gd name="connsiteX2" fmla="*/ 607382 w 3325884"/>
              <a:gd name="connsiteY2" fmla="*/ 52152 h 697100"/>
              <a:gd name="connsiteX3" fmla="*/ 2975755 w 3325884"/>
              <a:gd name="connsiteY3" fmla="*/ 68576 h 697100"/>
              <a:gd name="connsiteX4" fmla="*/ 3110411 w 3325884"/>
              <a:gd name="connsiteY4" fmla="*/ 577036 h 697100"/>
              <a:gd name="connsiteX5" fmla="*/ 3325884 w 3325884"/>
              <a:gd name="connsiteY5" fmla="*/ 695477 h 69710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73048 h 702683"/>
              <a:gd name="connsiteX1" fmla="*/ 338805 w 3325884"/>
              <a:gd name="connsiteY1" fmla="*/ 513561 h 702683"/>
              <a:gd name="connsiteX2" fmla="*/ 607382 w 3325884"/>
              <a:gd name="connsiteY2" fmla="*/ 59358 h 702683"/>
              <a:gd name="connsiteX3" fmla="*/ 2975755 w 3325884"/>
              <a:gd name="connsiteY3" fmla="*/ 75782 h 702683"/>
              <a:gd name="connsiteX4" fmla="*/ 3325884 w 3325884"/>
              <a:gd name="connsiteY4" fmla="*/ 702683 h 702683"/>
              <a:gd name="connsiteX0" fmla="*/ 0 w 3325884"/>
              <a:gd name="connsiteY0" fmla="*/ 551040 h 680675"/>
              <a:gd name="connsiteX1" fmla="*/ 338805 w 3325884"/>
              <a:gd name="connsiteY1" fmla="*/ 491553 h 680675"/>
              <a:gd name="connsiteX2" fmla="*/ 607382 w 3325884"/>
              <a:gd name="connsiteY2" fmla="*/ 37350 h 680675"/>
              <a:gd name="connsiteX3" fmla="*/ 2975755 w 3325884"/>
              <a:gd name="connsiteY3" fmla="*/ 53774 h 680675"/>
              <a:gd name="connsiteX4" fmla="*/ 3271415 w 3325884"/>
              <a:gd name="connsiteY4" fmla="*/ 275863 h 680675"/>
              <a:gd name="connsiteX5" fmla="*/ 3325884 w 3325884"/>
              <a:gd name="connsiteY5" fmla="*/ 680675 h 680675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708387"/>
              <a:gd name="connsiteX1" fmla="*/ 338805 w 3325884"/>
              <a:gd name="connsiteY1" fmla="*/ 509874 h 708387"/>
              <a:gd name="connsiteX2" fmla="*/ 607382 w 3325884"/>
              <a:gd name="connsiteY2" fmla="*/ 55671 h 708387"/>
              <a:gd name="connsiteX3" fmla="*/ 2975755 w 3325884"/>
              <a:gd name="connsiteY3" fmla="*/ 72095 h 708387"/>
              <a:gd name="connsiteX4" fmla="*/ 3127648 w 3325884"/>
              <a:gd name="connsiteY4" fmla="*/ 639387 h 708387"/>
              <a:gd name="connsiteX5" fmla="*/ 3325884 w 3325884"/>
              <a:gd name="connsiteY5" fmla="*/ 698996 h 708387"/>
              <a:gd name="connsiteX0" fmla="*/ 0 w 3325884"/>
              <a:gd name="connsiteY0" fmla="*/ 564901 h 703927"/>
              <a:gd name="connsiteX1" fmla="*/ 338805 w 3325884"/>
              <a:gd name="connsiteY1" fmla="*/ 505414 h 703927"/>
              <a:gd name="connsiteX2" fmla="*/ 607382 w 3325884"/>
              <a:gd name="connsiteY2" fmla="*/ 51211 h 703927"/>
              <a:gd name="connsiteX3" fmla="*/ 2975755 w 3325884"/>
              <a:gd name="connsiteY3" fmla="*/ 67635 h 703927"/>
              <a:gd name="connsiteX4" fmla="*/ 3127648 w 3325884"/>
              <a:gd name="connsiteY4" fmla="*/ 634927 h 703927"/>
              <a:gd name="connsiteX5" fmla="*/ 3325884 w 3325884"/>
              <a:gd name="connsiteY5" fmla="*/ 694536 h 7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884" h="703927">
                <a:moveTo>
                  <a:pt x="0" y="564901"/>
                </a:moveTo>
                <a:cubicBezTo>
                  <a:pt x="155186" y="562189"/>
                  <a:pt x="237575" y="591029"/>
                  <a:pt x="338805" y="505414"/>
                </a:cubicBezTo>
                <a:cubicBezTo>
                  <a:pt x="440035" y="419799"/>
                  <a:pt x="167890" y="124174"/>
                  <a:pt x="607382" y="51211"/>
                </a:cubicBezTo>
                <a:cubicBezTo>
                  <a:pt x="1046874" y="-21752"/>
                  <a:pt x="2790967" y="-17161"/>
                  <a:pt x="2975755" y="67635"/>
                </a:cubicBezTo>
                <a:cubicBezTo>
                  <a:pt x="3160543" y="152431"/>
                  <a:pt x="3069293" y="530444"/>
                  <a:pt x="3127648" y="634927"/>
                </a:cubicBezTo>
                <a:cubicBezTo>
                  <a:pt x="3186003" y="739410"/>
                  <a:pt x="3235773" y="694064"/>
                  <a:pt x="3325884" y="694536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FEE1C8-82AE-4EBA-9D40-8B835FA61407}"/>
              </a:ext>
            </a:extLst>
          </p:cNvPr>
          <p:cNvSpPr/>
          <p:nvPr/>
        </p:nvSpPr>
        <p:spPr>
          <a:xfrm>
            <a:off x="527222" y="4419568"/>
            <a:ext cx="1462345" cy="938557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6FACB8-D98A-4163-84CB-C8851B17718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258395" y="4008450"/>
            <a:ext cx="0" cy="4111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[some of] by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735223" y="1485995"/>
            <a:ext cx="2485772" cy="4682663"/>
            <a:chOff x="1046203" y="1400432"/>
            <a:chExt cx="2603158" cy="4682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3" y="2051222"/>
              <a:ext cx="2603157" cy="403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collectByte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collectChar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collectShort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3507255" y="1186952"/>
            <a:ext cx="2028571" cy="1990992"/>
            <a:chOff x="1046202" y="1400432"/>
            <a:chExt cx="2603159" cy="19909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6288554" y="1135133"/>
            <a:ext cx="2603159" cy="5415107"/>
            <a:chOff x="1046202" y="1400432"/>
            <a:chExt cx="2603159" cy="5415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202" y="2045002"/>
              <a:ext cx="2603157" cy="477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toIntArray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toMapOfItemToCount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toStringOfItemToCount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037936" y="1485670"/>
            <a:ext cx="2603158" cy="2223409"/>
            <a:chOff x="1046201" y="1400432"/>
            <a:chExt cx="2603160" cy="22234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641125" y="3383684"/>
            <a:ext cx="2454875" cy="2975878"/>
            <a:chOff x="1046203" y="1400432"/>
            <a:chExt cx="2603158" cy="29758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3" y="2067986"/>
              <a:ext cx="2603157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9251088" y="4182002"/>
            <a:ext cx="2028573" cy="1986656"/>
            <a:chOff x="1046199" y="1400432"/>
            <a:chExt cx="2603162" cy="198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336"/>
            <a:ext cx="9144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09C64-8998-4C1F-9C49-06CF510DF227}"/>
              </a:ext>
            </a:extLst>
          </p:cNvPr>
          <p:cNvSpPr txBox="1"/>
          <p:nvPr/>
        </p:nvSpPr>
        <p:spPr>
          <a:xfrm rot="632058">
            <a:off x="8740029" y="1588979"/>
            <a:ext cx="2843025" cy="2476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Word sizes are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proportional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 the number of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implementations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510016" y="3961331"/>
            <a:ext cx="2991381" cy="10103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13657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095EC7-1E52-4FBC-8292-E9226101EB71}"/>
              </a:ext>
            </a:extLst>
          </p:cNvPr>
          <p:cNvGrpSpPr/>
          <p:nvPr/>
        </p:nvGrpSpPr>
        <p:grpSpPr>
          <a:xfrm>
            <a:off x="3772655" y="2453015"/>
            <a:ext cx="3470856" cy="392806"/>
            <a:chOff x="3772655" y="2453015"/>
            <a:chExt cx="3470856" cy="39280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1CF0171-131C-41C1-9CC8-197E074F250E}"/>
                </a:ext>
              </a:extLst>
            </p:cNvPr>
            <p:cNvSpPr/>
            <p:nvPr/>
          </p:nvSpPr>
          <p:spPr>
            <a:xfrm>
              <a:off x="3772655" y="2453015"/>
              <a:ext cx="3470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Testability/Debuggability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5C4984-C970-483D-9E58-29CCEAA139D8}"/>
                </a:ext>
              </a:extLst>
            </p:cNvPr>
            <p:cNvSpPr/>
            <p:nvPr/>
          </p:nvSpPr>
          <p:spPr>
            <a:xfrm>
              <a:off x="5467938" y="2576220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462530" y="3689797"/>
            <a:ext cx="194471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Refactoring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6877647" y="4864181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1B244-ADF8-4CC5-9581-25C374AA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BAAAE-DF02-406D-B00B-156F952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64AA7-7F15-4582-B564-7A8C86E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A91-1A36-496A-9F00-4A0BAD5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Corners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CC449-9E26-465D-8E24-94B19D1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236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Leelawadee UI Semilight</vt:lpstr>
      <vt:lpstr>Univers</vt:lpstr>
      <vt:lpstr>Univers Condensed</vt:lpstr>
      <vt:lpstr>Office Theme</vt:lpstr>
      <vt:lpstr>Refactoring to  Eclipse Collections</vt:lpstr>
      <vt:lpstr>Introduction</vt:lpstr>
      <vt:lpstr>Build Any Types You Need</vt:lpstr>
      <vt:lpstr>Methods [some of] by Category</vt:lpstr>
      <vt:lpstr>Methods – lots more…</vt:lpstr>
      <vt:lpstr>Why Refactor to EC?</vt:lpstr>
      <vt:lpstr>Let’s Do It!</vt:lpstr>
      <vt:lpstr>Appendix</vt:lpstr>
      <vt:lpstr>Example: Find Corners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61</cp:revision>
  <dcterms:created xsi:type="dcterms:W3CDTF">2017-12-28T15:04:53Z</dcterms:created>
  <dcterms:modified xsi:type="dcterms:W3CDTF">2018-01-04T03:18:04Z</dcterms:modified>
</cp:coreProperties>
</file>