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66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ECF1A-C506-483F-9BD5-3A37EAB21BED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90887-F08A-441E-8BED-BD7C9F1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2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7174-6B10-4E47-A046-D363C3669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CD589-ADB3-4873-831A-F73A34ED8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EF2C3-304C-468E-9259-7EEC2B43E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6D21-A8A9-47BB-AAF4-BA66E1D4CADC}" type="datetime1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5BBFD-CCCD-479F-BA73-0034C9B6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BBFD6-A2BD-4F84-8C9B-9DD33EA7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2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4017-5D78-4CD6-84D9-8DCCA651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19D5C-0853-4375-AFAA-8444A47EB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7B155-A94B-4473-B3D7-5415EB19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5BEB7-6A69-46B0-87F9-C824B47AE71E}" type="datetime1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67BFA-4536-4540-9737-513D25A3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F2297-9416-4A4B-B134-6F56B930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9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1C39B-F27B-47FA-992C-6F849A1EB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83DAA-1B51-4787-A01D-947B8DFE0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935E7-823B-44A3-9E60-5D026A40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F448-01D4-43D9-A78F-C558AA092412}" type="datetime1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B7FFE-F20A-4F89-88BF-530FE5F3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1F9C2-756B-474D-B8A6-C31BCB58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69216-AD86-4955-9B59-AFD3BC71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B414-9507-4122-9351-BD4D7C6C6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12053-16AA-4BDF-A9CB-145042B7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99DC-A265-4E49-B17A-DE0D5C00C9AB}" type="datetime1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08D05-D51C-43FA-A519-9FE4E72CD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9B3F1-7593-4807-87D5-4E320514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439F01-AB3A-414E-B66E-7B7F59F15100}"/>
              </a:ext>
            </a:extLst>
          </p:cNvPr>
          <p:cNvCxnSpPr/>
          <p:nvPr userDrawn="1"/>
        </p:nvCxnSpPr>
        <p:spPr>
          <a:xfrm>
            <a:off x="838200" y="1017432"/>
            <a:ext cx="1051560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76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2FF5-D972-4DB7-A356-AAC740BD0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B64EC-076A-43DF-A6DC-E76209592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95B1B-818C-42B1-9BBF-5D1F59601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BBBC-15A7-4FCE-B6B7-3947C545F524}" type="datetime1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F358-370E-435A-B02B-381DA5FCE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D8E4D-3029-4F5E-BF55-2194EB8B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2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0EA5-2094-4F16-8821-0B14D3C99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4466D-4ECA-4AA1-982B-34755DA0D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A1C36-60E2-46EB-81B0-345823FED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83CA5-63E6-44FB-9D66-099F11E6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6FF8-6CE1-4C50-9FF1-F4B619FD13C1}" type="datetime1">
              <a:rPr lang="en-US" smtClean="0"/>
              <a:t>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0FC06-96F0-4F38-BB6C-BD4897F9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8CA6F-360C-48E5-A9D2-95A27E2A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376C71-6EDA-4755-A819-97E72314C728}"/>
              </a:ext>
            </a:extLst>
          </p:cNvPr>
          <p:cNvCxnSpPr/>
          <p:nvPr userDrawn="1"/>
        </p:nvCxnSpPr>
        <p:spPr>
          <a:xfrm>
            <a:off x="838200" y="1017432"/>
            <a:ext cx="1051560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84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1BB0-B5BB-4A0E-8404-009D69FB5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523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878F7-FB85-436C-8F96-A662F939E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175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2E3C4C-D3BB-4EB7-A2E0-60C15E1B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95848"/>
            <a:ext cx="5157787" cy="39938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3D184B-AB0E-439B-8B52-1DF3A4EFC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175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0A31D-C0C6-4C91-9B78-76E70DAC7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95848"/>
            <a:ext cx="5183188" cy="39938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99FD11-6D91-4615-9029-730D4B6F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0CA9-64F7-4D04-A791-C33F2DA5696A}" type="datetime1">
              <a:rPr lang="en-US" smtClean="0"/>
              <a:t>1/1/2018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846A4C-E5B1-469B-9D67-8CD9000A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6B538-91B7-412E-B761-1E9068F9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F68DA2-F461-426F-A919-2CF91F68A59C}"/>
              </a:ext>
            </a:extLst>
          </p:cNvPr>
          <p:cNvCxnSpPr/>
          <p:nvPr userDrawn="1"/>
        </p:nvCxnSpPr>
        <p:spPr>
          <a:xfrm>
            <a:off x="838200" y="1017432"/>
            <a:ext cx="1051560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13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B5F68-DE0F-4FCD-9FB0-C851CF8CD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70300-68DB-4046-89D8-0B97CBC1B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2797-557C-4D30-BD50-A93066FAC4DE}" type="datetime1">
              <a:rPr lang="en-US" smtClean="0"/>
              <a:t>1/1/2018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7CEC9-41A2-49E6-81A5-139FF376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0E6A4-CEFA-4F03-ABDF-5F6EA7F1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019509-71A2-42D7-B870-1C082B19BE4A}"/>
              </a:ext>
            </a:extLst>
          </p:cNvPr>
          <p:cNvCxnSpPr/>
          <p:nvPr userDrawn="1"/>
        </p:nvCxnSpPr>
        <p:spPr>
          <a:xfrm>
            <a:off x="838200" y="1017432"/>
            <a:ext cx="1051560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77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16891-51AE-4841-88D6-D63B0DD3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38EF-DB38-47F2-AC4F-ED460855DDBE}" type="datetime1">
              <a:rPr lang="en-US" smtClean="0"/>
              <a:t>1/1/2018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20D16-62EB-4140-8124-3595747B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5866D-9122-4267-824D-6074882B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6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468D-0E17-494B-80F9-9AEDACE32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56FA3-F6A5-4AD6-8780-06FC11D42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8C0E6-E1F7-42A9-91AC-9DB42DBB2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221BD-7FED-4C17-86AF-871E7852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1A4B-CD09-4B45-8956-0726DCFE9F61}" type="datetime1">
              <a:rPr lang="en-US" smtClean="0"/>
              <a:t>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10596-F3EC-487A-91F7-7E6504FC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B25C7-DA8D-4367-8A3C-8B91E31E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7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FE92-F470-46A4-BCED-584E9223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F35A36-A4F3-497B-9588-AFE9F92CB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F5BCD-B6D3-40CF-831A-2DAEE9B8C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A0CF9-7058-42E1-8943-25C368F6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45A3-6131-4271-9039-944CD844150A}" type="datetime1">
              <a:rPr lang="en-US" smtClean="0"/>
              <a:t>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C5F0F-7B07-4D5D-8C06-93BDFA5A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886D5-C49F-4E7A-8D8D-1022A7ADB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1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5F20B7-A3F6-478C-B64E-FA6B4897B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380"/>
            <a:ext cx="10515600" cy="792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5029B-D3E7-4688-BC1E-135F7B86E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87887"/>
            <a:ext cx="10515600" cy="4889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1B15E-6AC3-4AC5-A848-1F0E0CA2A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FC797-DE7B-4026-9213-8D54CB76373D}" type="datetime1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05F57-2335-4B29-930B-F64AA0E20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0590D-671F-44E3-B10C-AC8CB4C12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1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88B6-1F70-4354-ADDB-4195EB9EC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Refactoring to </a:t>
            </a:r>
            <a:br>
              <a:rPr lang="en-US" dirty="0"/>
            </a:br>
            <a:r>
              <a:rPr lang="en-US" dirty="0"/>
              <a:t>Eclipse Collections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D35D5-56FA-408F-A002-3A5CDAEED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Making Your Java Streams Leaner, Meaner, and Cleaner</a:t>
            </a:r>
          </a:p>
        </p:txBody>
      </p:sp>
    </p:spTree>
    <p:extLst>
      <p:ext uri="{BB962C8B-B14F-4D97-AF65-F5344CB8AC3E}">
        <p14:creationId xmlns:p14="http://schemas.microsoft.com/office/powerpoint/2010/main" val="174461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AA91-1A36-496A-9F00-4A0BAD584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Find Corners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FCC449-9E26-465D-8E24-94B19D17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673C-58BC-4E07-93EB-BDA2C394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8E390-F034-4F35-947E-2B1EB583E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03F33-723F-4ADA-9528-72843ED5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7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0635-C6A4-43DD-AB02-DE188E6BE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299DE-2DDE-4F7D-8E69-3BD7F6F21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7560C-DC9F-4A2F-8DFD-336EB42A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40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8A37443-9898-453A-B14D-2D4999A9887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16049" y="4303489"/>
            <a:ext cx="2092074" cy="486034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BB1ED5E-2E3F-47F0-AFB1-F3CAAA50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Any Types You Need from Blocks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86017-3A71-49A8-B367-6FA4C9CBA97B}"/>
              </a:ext>
            </a:extLst>
          </p:cNvPr>
          <p:cNvGrpSpPr/>
          <p:nvPr/>
        </p:nvGrpSpPr>
        <p:grpSpPr>
          <a:xfrm>
            <a:off x="3430530" y="3063683"/>
            <a:ext cx="1390708" cy="873572"/>
            <a:chOff x="2298357" y="2685534"/>
            <a:chExt cx="3015048" cy="341046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20D74C2-B92A-4D3F-AE1F-6458DE77B05E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92A4DB3-D998-4FEB-99AA-83632C304B86}"/>
                </a:ext>
              </a:extLst>
            </p:cNvPr>
            <p:cNvSpPr/>
            <p:nvPr/>
          </p:nvSpPr>
          <p:spPr>
            <a:xfrm>
              <a:off x="2463834" y="3029886"/>
              <a:ext cx="2684098" cy="272176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Sorted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7EDA137-6EF6-45F4-BCC4-CA6E6943D4E7}"/>
              </a:ext>
            </a:extLst>
          </p:cNvPr>
          <p:cNvSpPr txBox="1"/>
          <p:nvPr/>
        </p:nvSpPr>
        <p:spPr>
          <a:xfrm>
            <a:off x="6988369" y="2572315"/>
            <a:ext cx="1535833" cy="48638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9F749A-4A3F-4FA5-828B-7EB3F635AEBC}"/>
              </a:ext>
            </a:extLst>
          </p:cNvPr>
          <p:cNvGrpSpPr/>
          <p:nvPr/>
        </p:nvGrpSpPr>
        <p:grpSpPr>
          <a:xfrm>
            <a:off x="7727877" y="2288175"/>
            <a:ext cx="1614224" cy="2432086"/>
            <a:chOff x="2298357" y="2685534"/>
            <a:chExt cx="3015048" cy="341046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C343DBD-73BF-4482-94BD-359CFBC673C2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>
                <a:gd name="adj" fmla="val 6461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B0622D8-20A4-483A-B2C2-4527CB151E31}"/>
                </a:ext>
              </a:extLst>
            </p:cNvPr>
            <p:cNvSpPr/>
            <p:nvPr/>
          </p:nvSpPr>
          <p:spPr>
            <a:xfrm>
              <a:off x="2457053" y="2835676"/>
              <a:ext cx="2697656" cy="3110178"/>
            </a:xfrm>
            <a:prstGeom prst="roundRect">
              <a:avLst>
                <a:gd name="adj" fmla="val 8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Bag</a:t>
              </a:r>
            </a:p>
            <a:p>
              <a:pPr lvl="0"/>
              <a:r>
                <a:rPr lang="en-US" sz="2000" dirty="0" err="1">
                  <a:ln>
                    <a:solidFill>
                      <a:schemeClr val="tx1"/>
                    </a:solidFill>
                  </a:ln>
                  <a:solidFill>
                    <a:srgbClr val="00B050"/>
                  </a:solidFill>
                </a:rPr>
                <a:t>BiMap</a:t>
              </a:r>
              <a:endParaRPr lang="en-US" sz="2000" dirty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</a:endParaRP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Interval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List</a:t>
              </a:r>
            </a:p>
            <a:p>
              <a:pPr lvl="0"/>
              <a:r>
                <a:rPr lang="en-US" sz="2000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33CC33"/>
                  </a:solidFill>
                </a:rPr>
                <a:t>Map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Set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Stack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7AF365-1B77-4423-8967-4CE57C2A9FAA}"/>
              </a:ext>
            </a:extLst>
          </p:cNvPr>
          <p:cNvCxnSpPr/>
          <p:nvPr/>
        </p:nvCxnSpPr>
        <p:spPr>
          <a:xfrm flipV="1">
            <a:off x="2779879" y="3500469"/>
            <a:ext cx="650651" cy="1005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1B8767-5B58-4469-A2DD-C016A27DFF08}"/>
              </a:ext>
            </a:extLst>
          </p:cNvPr>
          <p:cNvCxnSpPr>
            <a:cxnSpLocks/>
          </p:cNvCxnSpPr>
          <p:nvPr/>
        </p:nvCxnSpPr>
        <p:spPr>
          <a:xfrm>
            <a:off x="4821238" y="3500469"/>
            <a:ext cx="531116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DD34CAA-1646-434D-A3DE-E55191BF2ABD}"/>
              </a:ext>
            </a:extLst>
          </p:cNvPr>
          <p:cNvSpPr/>
          <p:nvPr/>
        </p:nvSpPr>
        <p:spPr>
          <a:xfrm>
            <a:off x="2779878" y="2376748"/>
            <a:ext cx="2568626" cy="898311"/>
          </a:xfrm>
          <a:custGeom>
            <a:avLst/>
            <a:gdLst>
              <a:gd name="connsiteX0" fmla="*/ 0 w 3060745"/>
              <a:gd name="connsiteY0" fmla="*/ 1396478 h 1469423"/>
              <a:gd name="connsiteX1" fmla="*/ 696686 w 3060745"/>
              <a:gd name="connsiteY1" fmla="*/ 220821 h 1469423"/>
              <a:gd name="connsiteX2" fmla="*/ 2242457 w 3060745"/>
              <a:gd name="connsiteY2" fmla="*/ 68421 h 1469423"/>
              <a:gd name="connsiteX3" fmla="*/ 2634343 w 3060745"/>
              <a:gd name="connsiteY3" fmla="*/ 1011849 h 1469423"/>
              <a:gd name="connsiteX4" fmla="*/ 3033486 w 3060745"/>
              <a:gd name="connsiteY4" fmla="*/ 1440021 h 1469423"/>
              <a:gd name="connsiteX5" fmla="*/ 3026228 w 3060745"/>
              <a:gd name="connsiteY5" fmla="*/ 1432764 h 1469423"/>
              <a:gd name="connsiteX6" fmla="*/ 3026228 w 3060745"/>
              <a:gd name="connsiteY6" fmla="*/ 1432764 h 1469423"/>
              <a:gd name="connsiteX0" fmla="*/ 0 w 3060745"/>
              <a:gd name="connsiteY0" fmla="*/ 1449918 h 1522863"/>
              <a:gd name="connsiteX1" fmla="*/ 696686 w 3060745"/>
              <a:gd name="connsiteY1" fmla="*/ 274261 h 1522863"/>
              <a:gd name="connsiteX2" fmla="*/ 2242457 w 3060745"/>
              <a:gd name="connsiteY2" fmla="*/ 121861 h 1522863"/>
              <a:gd name="connsiteX3" fmla="*/ 2634343 w 3060745"/>
              <a:gd name="connsiteY3" fmla="*/ 1065289 h 1522863"/>
              <a:gd name="connsiteX4" fmla="*/ 3033486 w 3060745"/>
              <a:gd name="connsiteY4" fmla="*/ 1493461 h 1522863"/>
              <a:gd name="connsiteX5" fmla="*/ 3026228 w 3060745"/>
              <a:gd name="connsiteY5" fmla="*/ 1486204 h 1522863"/>
              <a:gd name="connsiteX6" fmla="*/ 3026228 w 3060745"/>
              <a:gd name="connsiteY6" fmla="*/ 1486204 h 1522863"/>
              <a:gd name="connsiteX0" fmla="*/ 0 w 3060745"/>
              <a:gd name="connsiteY0" fmla="*/ 1388915 h 1461860"/>
              <a:gd name="connsiteX1" fmla="*/ 544286 w 3060745"/>
              <a:gd name="connsiteY1" fmla="*/ 1185715 h 1461860"/>
              <a:gd name="connsiteX2" fmla="*/ 696686 w 3060745"/>
              <a:gd name="connsiteY2" fmla="*/ 213258 h 1461860"/>
              <a:gd name="connsiteX3" fmla="*/ 2242457 w 3060745"/>
              <a:gd name="connsiteY3" fmla="*/ 60858 h 1461860"/>
              <a:gd name="connsiteX4" fmla="*/ 2634343 w 3060745"/>
              <a:gd name="connsiteY4" fmla="*/ 1004286 h 1461860"/>
              <a:gd name="connsiteX5" fmla="*/ 3033486 w 3060745"/>
              <a:gd name="connsiteY5" fmla="*/ 1432458 h 1461860"/>
              <a:gd name="connsiteX6" fmla="*/ 3026228 w 3060745"/>
              <a:gd name="connsiteY6" fmla="*/ 1425201 h 1461860"/>
              <a:gd name="connsiteX7" fmla="*/ 3026228 w 3060745"/>
              <a:gd name="connsiteY7" fmla="*/ 1425201 h 1461860"/>
              <a:gd name="connsiteX0" fmla="*/ 0 w 3060745"/>
              <a:gd name="connsiteY0" fmla="*/ 1429854 h 1502799"/>
              <a:gd name="connsiteX1" fmla="*/ 544286 w 3060745"/>
              <a:gd name="connsiteY1" fmla="*/ 1226654 h 1502799"/>
              <a:gd name="connsiteX2" fmla="*/ 1008743 w 3060745"/>
              <a:gd name="connsiteY2" fmla="*/ 152597 h 1502799"/>
              <a:gd name="connsiteX3" fmla="*/ 2242457 w 3060745"/>
              <a:gd name="connsiteY3" fmla="*/ 101797 h 1502799"/>
              <a:gd name="connsiteX4" fmla="*/ 2634343 w 3060745"/>
              <a:gd name="connsiteY4" fmla="*/ 1045225 h 1502799"/>
              <a:gd name="connsiteX5" fmla="*/ 3033486 w 3060745"/>
              <a:gd name="connsiteY5" fmla="*/ 1473397 h 1502799"/>
              <a:gd name="connsiteX6" fmla="*/ 3026228 w 3060745"/>
              <a:gd name="connsiteY6" fmla="*/ 1466140 h 1502799"/>
              <a:gd name="connsiteX7" fmla="*/ 3026228 w 3060745"/>
              <a:gd name="connsiteY7" fmla="*/ 1466140 h 1502799"/>
              <a:gd name="connsiteX0" fmla="*/ 0 w 3833493"/>
              <a:gd name="connsiteY0" fmla="*/ 1429854 h 1520408"/>
              <a:gd name="connsiteX1" fmla="*/ 544286 w 3833493"/>
              <a:gd name="connsiteY1" fmla="*/ 1226654 h 1520408"/>
              <a:gd name="connsiteX2" fmla="*/ 1008743 w 3833493"/>
              <a:gd name="connsiteY2" fmla="*/ 152597 h 1520408"/>
              <a:gd name="connsiteX3" fmla="*/ 2242457 w 3833493"/>
              <a:gd name="connsiteY3" fmla="*/ 101797 h 1520408"/>
              <a:gd name="connsiteX4" fmla="*/ 2634343 w 3833493"/>
              <a:gd name="connsiteY4" fmla="*/ 1045225 h 1520408"/>
              <a:gd name="connsiteX5" fmla="*/ 3033486 w 3833493"/>
              <a:gd name="connsiteY5" fmla="*/ 1473397 h 1520408"/>
              <a:gd name="connsiteX6" fmla="*/ 3026228 w 3833493"/>
              <a:gd name="connsiteY6" fmla="*/ 1466140 h 1520408"/>
              <a:gd name="connsiteX7" fmla="*/ 3833493 w 3833493"/>
              <a:gd name="connsiteY7" fmla="*/ 1088768 h 1520408"/>
              <a:gd name="connsiteX0" fmla="*/ 0 w 3833493"/>
              <a:gd name="connsiteY0" fmla="*/ 1429854 h 1620383"/>
              <a:gd name="connsiteX1" fmla="*/ 544286 w 3833493"/>
              <a:gd name="connsiteY1" fmla="*/ 1226654 h 1620383"/>
              <a:gd name="connsiteX2" fmla="*/ 1008743 w 3833493"/>
              <a:gd name="connsiteY2" fmla="*/ 152597 h 1620383"/>
              <a:gd name="connsiteX3" fmla="*/ 2242457 w 3833493"/>
              <a:gd name="connsiteY3" fmla="*/ 101797 h 1620383"/>
              <a:gd name="connsiteX4" fmla="*/ 2634343 w 3833493"/>
              <a:gd name="connsiteY4" fmla="*/ 1045225 h 1620383"/>
              <a:gd name="connsiteX5" fmla="*/ 3033486 w 3833493"/>
              <a:gd name="connsiteY5" fmla="*/ 1473397 h 1620383"/>
              <a:gd name="connsiteX6" fmla="*/ 3026228 w 3833493"/>
              <a:gd name="connsiteY6" fmla="*/ 1466140 h 1620383"/>
              <a:gd name="connsiteX7" fmla="*/ 3833493 w 3833493"/>
              <a:gd name="connsiteY7" fmla="*/ 1088768 h 1620383"/>
              <a:gd name="connsiteX0" fmla="*/ 0 w 3307832"/>
              <a:gd name="connsiteY0" fmla="*/ 1429854 h 1898351"/>
              <a:gd name="connsiteX1" fmla="*/ 544286 w 3307832"/>
              <a:gd name="connsiteY1" fmla="*/ 1226654 h 1898351"/>
              <a:gd name="connsiteX2" fmla="*/ 1008743 w 3307832"/>
              <a:gd name="connsiteY2" fmla="*/ 152597 h 1898351"/>
              <a:gd name="connsiteX3" fmla="*/ 2242457 w 3307832"/>
              <a:gd name="connsiteY3" fmla="*/ 101797 h 1898351"/>
              <a:gd name="connsiteX4" fmla="*/ 2634343 w 3307832"/>
              <a:gd name="connsiteY4" fmla="*/ 1045225 h 1898351"/>
              <a:gd name="connsiteX5" fmla="*/ 3033486 w 3307832"/>
              <a:gd name="connsiteY5" fmla="*/ 1473397 h 1898351"/>
              <a:gd name="connsiteX6" fmla="*/ 3026228 w 3307832"/>
              <a:gd name="connsiteY6" fmla="*/ 1466140 h 1898351"/>
              <a:gd name="connsiteX7" fmla="*/ 3307832 w 3307832"/>
              <a:gd name="connsiteY7" fmla="*/ 1473397 h 1898351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487664"/>
              <a:gd name="connsiteX1" fmla="*/ 544286 w 3307832"/>
              <a:gd name="connsiteY1" fmla="*/ 1226654 h 1487664"/>
              <a:gd name="connsiteX2" fmla="*/ 1008743 w 3307832"/>
              <a:gd name="connsiteY2" fmla="*/ 152597 h 1487664"/>
              <a:gd name="connsiteX3" fmla="*/ 2242457 w 3307832"/>
              <a:gd name="connsiteY3" fmla="*/ 101797 h 1487664"/>
              <a:gd name="connsiteX4" fmla="*/ 2634343 w 3307832"/>
              <a:gd name="connsiteY4" fmla="*/ 1045225 h 1487664"/>
              <a:gd name="connsiteX5" fmla="*/ 3033486 w 3307832"/>
              <a:gd name="connsiteY5" fmla="*/ 1473397 h 1487664"/>
              <a:gd name="connsiteX6" fmla="*/ 3213964 w 3307832"/>
              <a:gd name="connsiteY6" fmla="*/ 1393568 h 1487664"/>
              <a:gd name="connsiteX7" fmla="*/ 3307832 w 3307832"/>
              <a:gd name="connsiteY7" fmla="*/ 1473397 h 1487664"/>
              <a:gd name="connsiteX0" fmla="*/ 0 w 3307832"/>
              <a:gd name="connsiteY0" fmla="*/ 1429854 h 1515186"/>
              <a:gd name="connsiteX1" fmla="*/ 544286 w 3307832"/>
              <a:gd name="connsiteY1" fmla="*/ 1226654 h 1515186"/>
              <a:gd name="connsiteX2" fmla="*/ 1008743 w 3307832"/>
              <a:gd name="connsiteY2" fmla="*/ 152597 h 1515186"/>
              <a:gd name="connsiteX3" fmla="*/ 2242457 w 3307832"/>
              <a:gd name="connsiteY3" fmla="*/ 101797 h 1515186"/>
              <a:gd name="connsiteX4" fmla="*/ 2634343 w 3307832"/>
              <a:gd name="connsiteY4" fmla="*/ 1045225 h 1515186"/>
              <a:gd name="connsiteX5" fmla="*/ 3033486 w 3307832"/>
              <a:gd name="connsiteY5" fmla="*/ 1473397 h 1515186"/>
              <a:gd name="connsiteX6" fmla="*/ 3176418 w 3307832"/>
              <a:gd name="connsiteY6" fmla="*/ 50997 h 1515186"/>
              <a:gd name="connsiteX7" fmla="*/ 3307832 w 3307832"/>
              <a:gd name="connsiteY7" fmla="*/ 1473397 h 1515186"/>
              <a:gd name="connsiteX0" fmla="*/ 0 w 3307832"/>
              <a:gd name="connsiteY0" fmla="*/ 1429854 h 1505113"/>
              <a:gd name="connsiteX1" fmla="*/ 544286 w 3307832"/>
              <a:gd name="connsiteY1" fmla="*/ 1226654 h 1505113"/>
              <a:gd name="connsiteX2" fmla="*/ 1008743 w 3307832"/>
              <a:gd name="connsiteY2" fmla="*/ 152597 h 1505113"/>
              <a:gd name="connsiteX3" fmla="*/ 2242457 w 3307832"/>
              <a:gd name="connsiteY3" fmla="*/ 101797 h 1505113"/>
              <a:gd name="connsiteX4" fmla="*/ 2634343 w 3307832"/>
              <a:gd name="connsiteY4" fmla="*/ 1045225 h 1505113"/>
              <a:gd name="connsiteX5" fmla="*/ 3033486 w 3307832"/>
              <a:gd name="connsiteY5" fmla="*/ 1473397 h 1505113"/>
              <a:gd name="connsiteX6" fmla="*/ 3307832 w 3307832"/>
              <a:gd name="connsiteY6" fmla="*/ 1473397 h 1505113"/>
              <a:gd name="connsiteX0" fmla="*/ 0 w 3307832"/>
              <a:gd name="connsiteY0" fmla="*/ 1429854 h 1495437"/>
              <a:gd name="connsiteX1" fmla="*/ 544286 w 3307832"/>
              <a:gd name="connsiteY1" fmla="*/ 1226654 h 1495437"/>
              <a:gd name="connsiteX2" fmla="*/ 1008743 w 3307832"/>
              <a:gd name="connsiteY2" fmla="*/ 152597 h 1495437"/>
              <a:gd name="connsiteX3" fmla="*/ 2242457 w 3307832"/>
              <a:gd name="connsiteY3" fmla="*/ 101797 h 1495437"/>
              <a:gd name="connsiteX4" fmla="*/ 2634343 w 3307832"/>
              <a:gd name="connsiteY4" fmla="*/ 1045225 h 1495437"/>
              <a:gd name="connsiteX5" fmla="*/ 3033486 w 3307832"/>
              <a:gd name="connsiteY5" fmla="*/ 1473397 h 1495437"/>
              <a:gd name="connsiteX6" fmla="*/ 3307832 w 3307832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95442"/>
              <a:gd name="connsiteY0" fmla="*/ 1429854 h 1529343"/>
              <a:gd name="connsiteX1" fmla="*/ 625638 w 3395442"/>
              <a:gd name="connsiteY1" fmla="*/ 1226654 h 1529343"/>
              <a:gd name="connsiteX2" fmla="*/ 1090095 w 3395442"/>
              <a:gd name="connsiteY2" fmla="*/ 152597 h 1529343"/>
              <a:gd name="connsiteX3" fmla="*/ 2323809 w 3395442"/>
              <a:gd name="connsiteY3" fmla="*/ 101797 h 1529343"/>
              <a:gd name="connsiteX4" fmla="*/ 2715695 w 3395442"/>
              <a:gd name="connsiteY4" fmla="*/ 1045225 h 1529343"/>
              <a:gd name="connsiteX5" fmla="*/ 3114838 w 3395442"/>
              <a:gd name="connsiteY5" fmla="*/ 1473397 h 1529343"/>
              <a:gd name="connsiteX6" fmla="*/ 3395442 w 3395442"/>
              <a:gd name="connsiteY6" fmla="*/ 1524197 h 1529343"/>
              <a:gd name="connsiteX0" fmla="*/ 0 w 3395442"/>
              <a:gd name="connsiteY0" fmla="*/ 1429854 h 1524197"/>
              <a:gd name="connsiteX1" fmla="*/ 625638 w 3395442"/>
              <a:gd name="connsiteY1" fmla="*/ 1226654 h 1524197"/>
              <a:gd name="connsiteX2" fmla="*/ 1090095 w 3395442"/>
              <a:gd name="connsiteY2" fmla="*/ 152597 h 1524197"/>
              <a:gd name="connsiteX3" fmla="*/ 2323809 w 3395442"/>
              <a:gd name="connsiteY3" fmla="*/ 101797 h 1524197"/>
              <a:gd name="connsiteX4" fmla="*/ 2715695 w 3395442"/>
              <a:gd name="connsiteY4" fmla="*/ 1045225 h 1524197"/>
              <a:gd name="connsiteX5" fmla="*/ 2952133 w 3395442"/>
              <a:gd name="connsiteY5" fmla="*/ 1371797 h 1524197"/>
              <a:gd name="connsiteX6" fmla="*/ 3395442 w 3395442"/>
              <a:gd name="connsiteY6" fmla="*/ 1524197 h 1524197"/>
              <a:gd name="connsiteX0" fmla="*/ 0 w 3389184"/>
              <a:gd name="connsiteY0" fmla="*/ 1429854 h 1430006"/>
              <a:gd name="connsiteX1" fmla="*/ 625638 w 3389184"/>
              <a:gd name="connsiteY1" fmla="*/ 1226654 h 1430006"/>
              <a:gd name="connsiteX2" fmla="*/ 1090095 w 3389184"/>
              <a:gd name="connsiteY2" fmla="*/ 152597 h 1430006"/>
              <a:gd name="connsiteX3" fmla="*/ 2323809 w 3389184"/>
              <a:gd name="connsiteY3" fmla="*/ 101797 h 1430006"/>
              <a:gd name="connsiteX4" fmla="*/ 2715695 w 3389184"/>
              <a:gd name="connsiteY4" fmla="*/ 1045225 h 1430006"/>
              <a:gd name="connsiteX5" fmla="*/ 2952133 w 3389184"/>
              <a:gd name="connsiteY5" fmla="*/ 1371797 h 1430006"/>
              <a:gd name="connsiteX6" fmla="*/ 3389184 w 3389184"/>
              <a:gd name="connsiteY6" fmla="*/ 1429854 h 1430006"/>
              <a:gd name="connsiteX0" fmla="*/ 0 w 3389184"/>
              <a:gd name="connsiteY0" fmla="*/ 1336500 h 1336652"/>
              <a:gd name="connsiteX1" fmla="*/ 625638 w 3389184"/>
              <a:gd name="connsiteY1" fmla="*/ 1133300 h 1336652"/>
              <a:gd name="connsiteX2" fmla="*/ 1065063 w 3389184"/>
              <a:gd name="connsiteY2" fmla="*/ 523700 h 1336652"/>
              <a:gd name="connsiteX3" fmla="*/ 2323809 w 3389184"/>
              <a:gd name="connsiteY3" fmla="*/ 8443 h 1336652"/>
              <a:gd name="connsiteX4" fmla="*/ 2715695 w 3389184"/>
              <a:gd name="connsiteY4" fmla="*/ 951871 h 1336652"/>
              <a:gd name="connsiteX5" fmla="*/ 2952133 w 3389184"/>
              <a:gd name="connsiteY5" fmla="*/ 1278443 h 1336652"/>
              <a:gd name="connsiteX6" fmla="*/ 3389184 w 3389184"/>
              <a:gd name="connsiteY6" fmla="*/ 1336500 h 1336652"/>
              <a:gd name="connsiteX0" fmla="*/ 0 w 3389184"/>
              <a:gd name="connsiteY0" fmla="*/ 878150 h 878302"/>
              <a:gd name="connsiteX1" fmla="*/ 625638 w 3389184"/>
              <a:gd name="connsiteY1" fmla="*/ 674950 h 878302"/>
              <a:gd name="connsiteX2" fmla="*/ 1065063 w 3389184"/>
              <a:gd name="connsiteY2" fmla="*/ 65350 h 878302"/>
              <a:gd name="connsiteX3" fmla="*/ 2179878 w 3389184"/>
              <a:gd name="connsiteY3" fmla="*/ 65350 h 878302"/>
              <a:gd name="connsiteX4" fmla="*/ 2715695 w 3389184"/>
              <a:gd name="connsiteY4" fmla="*/ 493521 h 878302"/>
              <a:gd name="connsiteX5" fmla="*/ 2952133 w 3389184"/>
              <a:gd name="connsiteY5" fmla="*/ 820093 h 878302"/>
              <a:gd name="connsiteX6" fmla="*/ 3389184 w 3389184"/>
              <a:gd name="connsiteY6" fmla="*/ 878150 h 878302"/>
              <a:gd name="connsiteX0" fmla="*/ 0 w 3389184"/>
              <a:gd name="connsiteY0" fmla="*/ 898311 h 898463"/>
              <a:gd name="connsiteX1" fmla="*/ 625638 w 3389184"/>
              <a:gd name="connsiteY1" fmla="*/ 695111 h 898463"/>
              <a:gd name="connsiteX2" fmla="*/ 1065063 w 3389184"/>
              <a:gd name="connsiteY2" fmla="*/ 85511 h 898463"/>
              <a:gd name="connsiteX3" fmla="*/ 2179878 w 3389184"/>
              <a:gd name="connsiteY3" fmla="*/ 85511 h 898463"/>
              <a:gd name="connsiteX4" fmla="*/ 2952133 w 3389184"/>
              <a:gd name="connsiteY4" fmla="*/ 840254 h 898463"/>
              <a:gd name="connsiteX5" fmla="*/ 3389184 w 3389184"/>
              <a:gd name="connsiteY5" fmla="*/ 898311 h 898463"/>
              <a:gd name="connsiteX0" fmla="*/ 0 w 3389184"/>
              <a:gd name="connsiteY0" fmla="*/ 898311 h 904303"/>
              <a:gd name="connsiteX1" fmla="*/ 625638 w 3389184"/>
              <a:gd name="connsiteY1" fmla="*/ 695111 h 904303"/>
              <a:gd name="connsiteX2" fmla="*/ 1065063 w 3389184"/>
              <a:gd name="connsiteY2" fmla="*/ 85511 h 904303"/>
              <a:gd name="connsiteX3" fmla="*/ 2179878 w 3389184"/>
              <a:gd name="connsiteY3" fmla="*/ 85511 h 904303"/>
              <a:gd name="connsiteX4" fmla="*/ 2952133 w 3389184"/>
              <a:gd name="connsiteY4" fmla="*/ 840254 h 904303"/>
              <a:gd name="connsiteX5" fmla="*/ 3389184 w 3389184"/>
              <a:gd name="connsiteY5" fmla="*/ 898311 h 904303"/>
              <a:gd name="connsiteX0" fmla="*/ 0 w 3389184"/>
              <a:gd name="connsiteY0" fmla="*/ 898311 h 906358"/>
              <a:gd name="connsiteX1" fmla="*/ 625638 w 3389184"/>
              <a:gd name="connsiteY1" fmla="*/ 695111 h 906358"/>
              <a:gd name="connsiteX2" fmla="*/ 1065063 w 3389184"/>
              <a:gd name="connsiteY2" fmla="*/ 85511 h 906358"/>
              <a:gd name="connsiteX3" fmla="*/ 2179878 w 3389184"/>
              <a:gd name="connsiteY3" fmla="*/ 85511 h 906358"/>
              <a:gd name="connsiteX4" fmla="*/ 2952133 w 3389184"/>
              <a:gd name="connsiteY4" fmla="*/ 840254 h 906358"/>
              <a:gd name="connsiteX5" fmla="*/ 3389184 w 3389184"/>
              <a:gd name="connsiteY5" fmla="*/ 898311 h 906358"/>
              <a:gd name="connsiteX0" fmla="*/ 0 w 3389184"/>
              <a:gd name="connsiteY0" fmla="*/ 898311 h 898311"/>
              <a:gd name="connsiteX1" fmla="*/ 625638 w 3389184"/>
              <a:gd name="connsiteY1" fmla="*/ 695111 h 898311"/>
              <a:gd name="connsiteX2" fmla="*/ 1065063 w 3389184"/>
              <a:gd name="connsiteY2" fmla="*/ 85511 h 898311"/>
              <a:gd name="connsiteX3" fmla="*/ 2179878 w 3389184"/>
              <a:gd name="connsiteY3" fmla="*/ 85511 h 898311"/>
              <a:gd name="connsiteX4" fmla="*/ 2952133 w 3389184"/>
              <a:gd name="connsiteY4" fmla="*/ 840254 h 898311"/>
              <a:gd name="connsiteX5" fmla="*/ 3389184 w 3389184"/>
              <a:gd name="connsiteY5" fmla="*/ 898311 h 89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9184" h="898311">
                <a:moveTo>
                  <a:pt x="0" y="898311"/>
                </a:moveTo>
                <a:cubicBezTo>
                  <a:pt x="552640" y="893472"/>
                  <a:pt x="509524" y="891054"/>
                  <a:pt x="625638" y="695111"/>
                </a:cubicBezTo>
                <a:cubicBezTo>
                  <a:pt x="741752" y="499168"/>
                  <a:pt x="806023" y="187111"/>
                  <a:pt x="1065063" y="85511"/>
                </a:cubicBezTo>
                <a:cubicBezTo>
                  <a:pt x="1324103" y="-16089"/>
                  <a:pt x="1865366" y="-40280"/>
                  <a:pt x="2179878" y="85511"/>
                </a:cubicBezTo>
                <a:cubicBezTo>
                  <a:pt x="2494390" y="211302"/>
                  <a:pt x="2750582" y="704787"/>
                  <a:pt x="2952133" y="840254"/>
                </a:cubicBezTo>
                <a:cubicBezTo>
                  <a:pt x="3064381" y="904359"/>
                  <a:pt x="3101183" y="891167"/>
                  <a:pt x="3389184" y="898311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22FF7A8-514E-465A-B720-B7C3BCBFDC35}"/>
              </a:ext>
            </a:extLst>
          </p:cNvPr>
          <p:cNvGrpSpPr/>
          <p:nvPr/>
        </p:nvGrpSpPr>
        <p:grpSpPr>
          <a:xfrm>
            <a:off x="9744261" y="3198747"/>
            <a:ext cx="1587611" cy="610938"/>
            <a:chOff x="2298357" y="2685534"/>
            <a:chExt cx="3015048" cy="341046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4A40377-5DAB-4B2F-AF77-63AA9BD72EA2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87DF632-D5A3-4620-A731-2ED5F4DE1F39}"/>
                </a:ext>
              </a:extLst>
            </p:cNvPr>
            <p:cNvSpPr/>
            <p:nvPr/>
          </p:nvSpPr>
          <p:spPr>
            <a:xfrm>
              <a:off x="2410028" y="3029886"/>
              <a:ext cx="2791713" cy="272176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Multimap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D2430BC-CD24-4A14-A33B-5C4B5C1EF9F7}"/>
              </a:ext>
            </a:extLst>
          </p:cNvPr>
          <p:cNvCxnSpPr>
            <a:cxnSpLocks/>
            <a:stCxn id="24" idx="3"/>
            <a:endCxn id="40" idx="1"/>
          </p:cNvCxnSpPr>
          <p:nvPr/>
        </p:nvCxnSpPr>
        <p:spPr>
          <a:xfrm flipV="1">
            <a:off x="9342101" y="3504216"/>
            <a:ext cx="402160" cy="2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82DFF3D0-859B-4A6C-95FD-90554F21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4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29123A0-CA09-433B-8398-9C8190CD0396}"/>
              </a:ext>
            </a:extLst>
          </p:cNvPr>
          <p:cNvGrpSpPr/>
          <p:nvPr/>
        </p:nvGrpSpPr>
        <p:grpSpPr>
          <a:xfrm>
            <a:off x="8152725" y="5592543"/>
            <a:ext cx="2358204" cy="1007588"/>
            <a:chOff x="2298357" y="2685534"/>
            <a:chExt cx="3015048" cy="341046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638583F-0945-4FA9-8861-66B3274AE0A1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>
                <a:gd name="adj" fmla="val 7674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EE2110-CEED-4BE8-9A0C-F431DA5E63B5}"/>
                </a:ext>
              </a:extLst>
            </p:cNvPr>
            <p:cNvSpPr/>
            <p:nvPr/>
          </p:nvSpPr>
          <p:spPr>
            <a:xfrm>
              <a:off x="2438773" y="2997743"/>
              <a:ext cx="2734213" cy="2786047"/>
            </a:xfrm>
            <a:prstGeom prst="roundRect">
              <a:avLst>
                <a:gd name="adj" fmla="val 265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*.</a:t>
              </a:r>
              <a:r>
                <a:rPr lang="en-US" sz="2000" dirty="0" err="1">
                  <a:solidFill>
                    <a:prstClr val="black"/>
                  </a:solidFill>
                </a:rPr>
                <a:t>asLazy</a:t>
              </a:r>
              <a:r>
                <a:rPr lang="en-US" sz="2000" dirty="0">
                  <a:solidFill>
                    <a:prstClr val="black"/>
                  </a:solidFill>
                </a:rPr>
                <a:t>()</a:t>
              </a:r>
              <a:endParaRPr lang="ru-RU" sz="2000" dirty="0">
                <a:solidFill>
                  <a:prstClr val="black"/>
                </a:solidFill>
              </a:endParaRPr>
            </a:p>
            <a:p>
              <a:pPr lvl="0"/>
              <a:r>
                <a:rPr lang="ru-RU" sz="2000" dirty="0">
                  <a:solidFill>
                    <a:prstClr val="black"/>
                  </a:solidFill>
                </a:rPr>
                <a:t>*</a:t>
              </a:r>
              <a:r>
                <a:rPr lang="en-US" sz="2000" dirty="0">
                  <a:solidFill>
                    <a:prstClr val="black"/>
                  </a:solidFill>
                </a:rPr>
                <a:t>.</a:t>
              </a:r>
              <a:r>
                <a:rPr lang="en-US" sz="2000" dirty="0" err="1">
                  <a:solidFill>
                    <a:prstClr val="black"/>
                  </a:solidFill>
                </a:rPr>
                <a:t>asParallel</a:t>
              </a:r>
              <a:r>
                <a:rPr lang="en-US" sz="2000" dirty="0">
                  <a:solidFill>
                    <a:prstClr val="black"/>
                  </a:solidFill>
                </a:rPr>
                <a:t>()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7D0EF86-9AB7-4577-B7C5-3C4E253B462D}"/>
              </a:ext>
            </a:extLst>
          </p:cNvPr>
          <p:cNvGrpSpPr/>
          <p:nvPr/>
        </p:nvGrpSpPr>
        <p:grpSpPr>
          <a:xfrm>
            <a:off x="5352354" y="1895058"/>
            <a:ext cx="1614224" cy="3210822"/>
            <a:chOff x="2298357" y="2685534"/>
            <a:chExt cx="3015048" cy="3410465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0A6B22AC-369B-4489-BD65-C3A214F701D2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>
                <a:gd name="adj" fmla="val 6460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A7E5CCEF-A8A0-4A65-858E-69F01B358FE3}"/>
                </a:ext>
              </a:extLst>
            </p:cNvPr>
            <p:cNvSpPr/>
            <p:nvPr/>
          </p:nvSpPr>
          <p:spPr>
            <a:xfrm>
              <a:off x="2463835" y="2771355"/>
              <a:ext cx="2684098" cy="3238821"/>
            </a:xfrm>
            <a:prstGeom prst="roundRect">
              <a:avLst>
                <a:gd name="adj" fmla="val 63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Boolean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Byte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Char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Double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Float</a:t>
              </a:r>
            </a:p>
            <a:p>
              <a:pPr lvl="0"/>
              <a:r>
                <a:rPr lang="en-US" sz="2000" dirty="0" err="1">
                  <a:solidFill>
                    <a:prstClr val="black"/>
                  </a:solidFill>
                </a:rPr>
                <a:t>Int</a:t>
              </a:r>
              <a:endParaRPr lang="en-US" sz="2000" dirty="0">
                <a:solidFill>
                  <a:prstClr val="black"/>
                </a:solidFill>
              </a:endParaRP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Long</a:t>
              </a:r>
            </a:p>
            <a:p>
              <a:r>
                <a:rPr lang="en-US" sz="2000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33CC33"/>
                  </a:solidFill>
                </a:rPr>
                <a:t>Object</a:t>
              </a:r>
              <a:endParaRPr lang="en-US" sz="2000" dirty="0">
                <a:solidFill>
                  <a:prstClr val="black"/>
                </a:solidFill>
              </a:endParaRP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Short</a:t>
              </a:r>
            </a:p>
          </p:txBody>
        </p:sp>
      </p:grp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2DDF25C8-E99B-49B5-869E-4DACFA60C6CC}"/>
              </a:ext>
            </a:extLst>
          </p:cNvPr>
          <p:cNvSpPr/>
          <p:nvPr/>
        </p:nvSpPr>
        <p:spPr>
          <a:xfrm>
            <a:off x="2783729" y="1361325"/>
            <a:ext cx="4944148" cy="1735265"/>
          </a:xfrm>
          <a:custGeom>
            <a:avLst/>
            <a:gdLst>
              <a:gd name="connsiteX0" fmla="*/ 0 w 3060745"/>
              <a:gd name="connsiteY0" fmla="*/ 1396478 h 1469423"/>
              <a:gd name="connsiteX1" fmla="*/ 696686 w 3060745"/>
              <a:gd name="connsiteY1" fmla="*/ 220821 h 1469423"/>
              <a:gd name="connsiteX2" fmla="*/ 2242457 w 3060745"/>
              <a:gd name="connsiteY2" fmla="*/ 68421 h 1469423"/>
              <a:gd name="connsiteX3" fmla="*/ 2634343 w 3060745"/>
              <a:gd name="connsiteY3" fmla="*/ 1011849 h 1469423"/>
              <a:gd name="connsiteX4" fmla="*/ 3033486 w 3060745"/>
              <a:gd name="connsiteY4" fmla="*/ 1440021 h 1469423"/>
              <a:gd name="connsiteX5" fmla="*/ 3026228 w 3060745"/>
              <a:gd name="connsiteY5" fmla="*/ 1432764 h 1469423"/>
              <a:gd name="connsiteX6" fmla="*/ 3026228 w 3060745"/>
              <a:gd name="connsiteY6" fmla="*/ 1432764 h 1469423"/>
              <a:gd name="connsiteX0" fmla="*/ 0 w 3060745"/>
              <a:gd name="connsiteY0" fmla="*/ 1449918 h 1522863"/>
              <a:gd name="connsiteX1" fmla="*/ 696686 w 3060745"/>
              <a:gd name="connsiteY1" fmla="*/ 274261 h 1522863"/>
              <a:gd name="connsiteX2" fmla="*/ 2242457 w 3060745"/>
              <a:gd name="connsiteY2" fmla="*/ 121861 h 1522863"/>
              <a:gd name="connsiteX3" fmla="*/ 2634343 w 3060745"/>
              <a:gd name="connsiteY3" fmla="*/ 1065289 h 1522863"/>
              <a:gd name="connsiteX4" fmla="*/ 3033486 w 3060745"/>
              <a:gd name="connsiteY4" fmla="*/ 1493461 h 1522863"/>
              <a:gd name="connsiteX5" fmla="*/ 3026228 w 3060745"/>
              <a:gd name="connsiteY5" fmla="*/ 1486204 h 1522863"/>
              <a:gd name="connsiteX6" fmla="*/ 3026228 w 3060745"/>
              <a:gd name="connsiteY6" fmla="*/ 1486204 h 1522863"/>
              <a:gd name="connsiteX0" fmla="*/ 0 w 3060745"/>
              <a:gd name="connsiteY0" fmla="*/ 1388915 h 1461860"/>
              <a:gd name="connsiteX1" fmla="*/ 544286 w 3060745"/>
              <a:gd name="connsiteY1" fmla="*/ 1185715 h 1461860"/>
              <a:gd name="connsiteX2" fmla="*/ 696686 w 3060745"/>
              <a:gd name="connsiteY2" fmla="*/ 213258 h 1461860"/>
              <a:gd name="connsiteX3" fmla="*/ 2242457 w 3060745"/>
              <a:gd name="connsiteY3" fmla="*/ 60858 h 1461860"/>
              <a:gd name="connsiteX4" fmla="*/ 2634343 w 3060745"/>
              <a:gd name="connsiteY4" fmla="*/ 1004286 h 1461860"/>
              <a:gd name="connsiteX5" fmla="*/ 3033486 w 3060745"/>
              <a:gd name="connsiteY5" fmla="*/ 1432458 h 1461860"/>
              <a:gd name="connsiteX6" fmla="*/ 3026228 w 3060745"/>
              <a:gd name="connsiteY6" fmla="*/ 1425201 h 1461860"/>
              <a:gd name="connsiteX7" fmla="*/ 3026228 w 3060745"/>
              <a:gd name="connsiteY7" fmla="*/ 1425201 h 1461860"/>
              <a:gd name="connsiteX0" fmla="*/ 0 w 3060745"/>
              <a:gd name="connsiteY0" fmla="*/ 1429854 h 1502799"/>
              <a:gd name="connsiteX1" fmla="*/ 544286 w 3060745"/>
              <a:gd name="connsiteY1" fmla="*/ 1226654 h 1502799"/>
              <a:gd name="connsiteX2" fmla="*/ 1008743 w 3060745"/>
              <a:gd name="connsiteY2" fmla="*/ 152597 h 1502799"/>
              <a:gd name="connsiteX3" fmla="*/ 2242457 w 3060745"/>
              <a:gd name="connsiteY3" fmla="*/ 101797 h 1502799"/>
              <a:gd name="connsiteX4" fmla="*/ 2634343 w 3060745"/>
              <a:gd name="connsiteY4" fmla="*/ 1045225 h 1502799"/>
              <a:gd name="connsiteX5" fmla="*/ 3033486 w 3060745"/>
              <a:gd name="connsiteY5" fmla="*/ 1473397 h 1502799"/>
              <a:gd name="connsiteX6" fmla="*/ 3026228 w 3060745"/>
              <a:gd name="connsiteY6" fmla="*/ 1466140 h 1502799"/>
              <a:gd name="connsiteX7" fmla="*/ 3026228 w 3060745"/>
              <a:gd name="connsiteY7" fmla="*/ 1466140 h 1502799"/>
              <a:gd name="connsiteX0" fmla="*/ 0 w 3833493"/>
              <a:gd name="connsiteY0" fmla="*/ 1429854 h 1520408"/>
              <a:gd name="connsiteX1" fmla="*/ 544286 w 3833493"/>
              <a:gd name="connsiteY1" fmla="*/ 1226654 h 1520408"/>
              <a:gd name="connsiteX2" fmla="*/ 1008743 w 3833493"/>
              <a:gd name="connsiteY2" fmla="*/ 152597 h 1520408"/>
              <a:gd name="connsiteX3" fmla="*/ 2242457 w 3833493"/>
              <a:gd name="connsiteY3" fmla="*/ 101797 h 1520408"/>
              <a:gd name="connsiteX4" fmla="*/ 2634343 w 3833493"/>
              <a:gd name="connsiteY4" fmla="*/ 1045225 h 1520408"/>
              <a:gd name="connsiteX5" fmla="*/ 3033486 w 3833493"/>
              <a:gd name="connsiteY5" fmla="*/ 1473397 h 1520408"/>
              <a:gd name="connsiteX6" fmla="*/ 3026228 w 3833493"/>
              <a:gd name="connsiteY6" fmla="*/ 1466140 h 1520408"/>
              <a:gd name="connsiteX7" fmla="*/ 3833493 w 3833493"/>
              <a:gd name="connsiteY7" fmla="*/ 1088768 h 1520408"/>
              <a:gd name="connsiteX0" fmla="*/ 0 w 3833493"/>
              <a:gd name="connsiteY0" fmla="*/ 1429854 h 1620383"/>
              <a:gd name="connsiteX1" fmla="*/ 544286 w 3833493"/>
              <a:gd name="connsiteY1" fmla="*/ 1226654 h 1620383"/>
              <a:gd name="connsiteX2" fmla="*/ 1008743 w 3833493"/>
              <a:gd name="connsiteY2" fmla="*/ 152597 h 1620383"/>
              <a:gd name="connsiteX3" fmla="*/ 2242457 w 3833493"/>
              <a:gd name="connsiteY3" fmla="*/ 101797 h 1620383"/>
              <a:gd name="connsiteX4" fmla="*/ 2634343 w 3833493"/>
              <a:gd name="connsiteY4" fmla="*/ 1045225 h 1620383"/>
              <a:gd name="connsiteX5" fmla="*/ 3033486 w 3833493"/>
              <a:gd name="connsiteY5" fmla="*/ 1473397 h 1620383"/>
              <a:gd name="connsiteX6" fmla="*/ 3026228 w 3833493"/>
              <a:gd name="connsiteY6" fmla="*/ 1466140 h 1620383"/>
              <a:gd name="connsiteX7" fmla="*/ 3833493 w 3833493"/>
              <a:gd name="connsiteY7" fmla="*/ 1088768 h 1620383"/>
              <a:gd name="connsiteX0" fmla="*/ 0 w 3307832"/>
              <a:gd name="connsiteY0" fmla="*/ 1429854 h 1898351"/>
              <a:gd name="connsiteX1" fmla="*/ 544286 w 3307832"/>
              <a:gd name="connsiteY1" fmla="*/ 1226654 h 1898351"/>
              <a:gd name="connsiteX2" fmla="*/ 1008743 w 3307832"/>
              <a:gd name="connsiteY2" fmla="*/ 152597 h 1898351"/>
              <a:gd name="connsiteX3" fmla="*/ 2242457 w 3307832"/>
              <a:gd name="connsiteY3" fmla="*/ 101797 h 1898351"/>
              <a:gd name="connsiteX4" fmla="*/ 2634343 w 3307832"/>
              <a:gd name="connsiteY4" fmla="*/ 1045225 h 1898351"/>
              <a:gd name="connsiteX5" fmla="*/ 3033486 w 3307832"/>
              <a:gd name="connsiteY5" fmla="*/ 1473397 h 1898351"/>
              <a:gd name="connsiteX6" fmla="*/ 3026228 w 3307832"/>
              <a:gd name="connsiteY6" fmla="*/ 1466140 h 1898351"/>
              <a:gd name="connsiteX7" fmla="*/ 3307832 w 3307832"/>
              <a:gd name="connsiteY7" fmla="*/ 1473397 h 1898351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487664"/>
              <a:gd name="connsiteX1" fmla="*/ 544286 w 3307832"/>
              <a:gd name="connsiteY1" fmla="*/ 1226654 h 1487664"/>
              <a:gd name="connsiteX2" fmla="*/ 1008743 w 3307832"/>
              <a:gd name="connsiteY2" fmla="*/ 152597 h 1487664"/>
              <a:gd name="connsiteX3" fmla="*/ 2242457 w 3307832"/>
              <a:gd name="connsiteY3" fmla="*/ 101797 h 1487664"/>
              <a:gd name="connsiteX4" fmla="*/ 2634343 w 3307832"/>
              <a:gd name="connsiteY4" fmla="*/ 1045225 h 1487664"/>
              <a:gd name="connsiteX5" fmla="*/ 3033486 w 3307832"/>
              <a:gd name="connsiteY5" fmla="*/ 1473397 h 1487664"/>
              <a:gd name="connsiteX6" fmla="*/ 3213964 w 3307832"/>
              <a:gd name="connsiteY6" fmla="*/ 1393568 h 1487664"/>
              <a:gd name="connsiteX7" fmla="*/ 3307832 w 3307832"/>
              <a:gd name="connsiteY7" fmla="*/ 1473397 h 1487664"/>
              <a:gd name="connsiteX0" fmla="*/ 0 w 3307832"/>
              <a:gd name="connsiteY0" fmla="*/ 1429854 h 1515186"/>
              <a:gd name="connsiteX1" fmla="*/ 544286 w 3307832"/>
              <a:gd name="connsiteY1" fmla="*/ 1226654 h 1515186"/>
              <a:gd name="connsiteX2" fmla="*/ 1008743 w 3307832"/>
              <a:gd name="connsiteY2" fmla="*/ 152597 h 1515186"/>
              <a:gd name="connsiteX3" fmla="*/ 2242457 w 3307832"/>
              <a:gd name="connsiteY3" fmla="*/ 101797 h 1515186"/>
              <a:gd name="connsiteX4" fmla="*/ 2634343 w 3307832"/>
              <a:gd name="connsiteY4" fmla="*/ 1045225 h 1515186"/>
              <a:gd name="connsiteX5" fmla="*/ 3033486 w 3307832"/>
              <a:gd name="connsiteY5" fmla="*/ 1473397 h 1515186"/>
              <a:gd name="connsiteX6" fmla="*/ 3176418 w 3307832"/>
              <a:gd name="connsiteY6" fmla="*/ 50997 h 1515186"/>
              <a:gd name="connsiteX7" fmla="*/ 3307832 w 3307832"/>
              <a:gd name="connsiteY7" fmla="*/ 1473397 h 1515186"/>
              <a:gd name="connsiteX0" fmla="*/ 0 w 3307832"/>
              <a:gd name="connsiteY0" fmla="*/ 1429854 h 1505113"/>
              <a:gd name="connsiteX1" fmla="*/ 544286 w 3307832"/>
              <a:gd name="connsiteY1" fmla="*/ 1226654 h 1505113"/>
              <a:gd name="connsiteX2" fmla="*/ 1008743 w 3307832"/>
              <a:gd name="connsiteY2" fmla="*/ 152597 h 1505113"/>
              <a:gd name="connsiteX3" fmla="*/ 2242457 w 3307832"/>
              <a:gd name="connsiteY3" fmla="*/ 101797 h 1505113"/>
              <a:gd name="connsiteX4" fmla="*/ 2634343 w 3307832"/>
              <a:gd name="connsiteY4" fmla="*/ 1045225 h 1505113"/>
              <a:gd name="connsiteX5" fmla="*/ 3033486 w 3307832"/>
              <a:gd name="connsiteY5" fmla="*/ 1473397 h 1505113"/>
              <a:gd name="connsiteX6" fmla="*/ 3307832 w 3307832"/>
              <a:gd name="connsiteY6" fmla="*/ 1473397 h 1505113"/>
              <a:gd name="connsiteX0" fmla="*/ 0 w 3307832"/>
              <a:gd name="connsiteY0" fmla="*/ 1429854 h 1495437"/>
              <a:gd name="connsiteX1" fmla="*/ 544286 w 3307832"/>
              <a:gd name="connsiteY1" fmla="*/ 1226654 h 1495437"/>
              <a:gd name="connsiteX2" fmla="*/ 1008743 w 3307832"/>
              <a:gd name="connsiteY2" fmla="*/ 152597 h 1495437"/>
              <a:gd name="connsiteX3" fmla="*/ 2242457 w 3307832"/>
              <a:gd name="connsiteY3" fmla="*/ 101797 h 1495437"/>
              <a:gd name="connsiteX4" fmla="*/ 2634343 w 3307832"/>
              <a:gd name="connsiteY4" fmla="*/ 1045225 h 1495437"/>
              <a:gd name="connsiteX5" fmla="*/ 3033486 w 3307832"/>
              <a:gd name="connsiteY5" fmla="*/ 1473397 h 1495437"/>
              <a:gd name="connsiteX6" fmla="*/ 3307832 w 3307832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95442"/>
              <a:gd name="connsiteY0" fmla="*/ 1429854 h 1529343"/>
              <a:gd name="connsiteX1" fmla="*/ 625638 w 3395442"/>
              <a:gd name="connsiteY1" fmla="*/ 1226654 h 1529343"/>
              <a:gd name="connsiteX2" fmla="*/ 1090095 w 3395442"/>
              <a:gd name="connsiteY2" fmla="*/ 152597 h 1529343"/>
              <a:gd name="connsiteX3" fmla="*/ 2323809 w 3395442"/>
              <a:gd name="connsiteY3" fmla="*/ 101797 h 1529343"/>
              <a:gd name="connsiteX4" fmla="*/ 2715695 w 3395442"/>
              <a:gd name="connsiteY4" fmla="*/ 1045225 h 1529343"/>
              <a:gd name="connsiteX5" fmla="*/ 3114838 w 3395442"/>
              <a:gd name="connsiteY5" fmla="*/ 1473397 h 1529343"/>
              <a:gd name="connsiteX6" fmla="*/ 3395442 w 3395442"/>
              <a:gd name="connsiteY6" fmla="*/ 1524197 h 1529343"/>
              <a:gd name="connsiteX0" fmla="*/ 0 w 3395442"/>
              <a:gd name="connsiteY0" fmla="*/ 1429854 h 1524197"/>
              <a:gd name="connsiteX1" fmla="*/ 625638 w 3395442"/>
              <a:gd name="connsiteY1" fmla="*/ 1226654 h 1524197"/>
              <a:gd name="connsiteX2" fmla="*/ 1090095 w 3395442"/>
              <a:gd name="connsiteY2" fmla="*/ 152597 h 1524197"/>
              <a:gd name="connsiteX3" fmla="*/ 2323809 w 3395442"/>
              <a:gd name="connsiteY3" fmla="*/ 101797 h 1524197"/>
              <a:gd name="connsiteX4" fmla="*/ 2715695 w 3395442"/>
              <a:gd name="connsiteY4" fmla="*/ 1045225 h 1524197"/>
              <a:gd name="connsiteX5" fmla="*/ 2952133 w 3395442"/>
              <a:gd name="connsiteY5" fmla="*/ 1371797 h 1524197"/>
              <a:gd name="connsiteX6" fmla="*/ 3395442 w 3395442"/>
              <a:gd name="connsiteY6" fmla="*/ 1524197 h 1524197"/>
              <a:gd name="connsiteX0" fmla="*/ 0 w 3389184"/>
              <a:gd name="connsiteY0" fmla="*/ 1429854 h 1430006"/>
              <a:gd name="connsiteX1" fmla="*/ 625638 w 3389184"/>
              <a:gd name="connsiteY1" fmla="*/ 1226654 h 1430006"/>
              <a:gd name="connsiteX2" fmla="*/ 1090095 w 3389184"/>
              <a:gd name="connsiteY2" fmla="*/ 152597 h 1430006"/>
              <a:gd name="connsiteX3" fmla="*/ 2323809 w 3389184"/>
              <a:gd name="connsiteY3" fmla="*/ 101797 h 1430006"/>
              <a:gd name="connsiteX4" fmla="*/ 2715695 w 3389184"/>
              <a:gd name="connsiteY4" fmla="*/ 1045225 h 1430006"/>
              <a:gd name="connsiteX5" fmla="*/ 2952133 w 3389184"/>
              <a:gd name="connsiteY5" fmla="*/ 1371797 h 1430006"/>
              <a:gd name="connsiteX6" fmla="*/ 3389184 w 3389184"/>
              <a:gd name="connsiteY6" fmla="*/ 1429854 h 1430006"/>
              <a:gd name="connsiteX0" fmla="*/ 0 w 3389184"/>
              <a:gd name="connsiteY0" fmla="*/ 1336500 h 1336652"/>
              <a:gd name="connsiteX1" fmla="*/ 625638 w 3389184"/>
              <a:gd name="connsiteY1" fmla="*/ 1133300 h 1336652"/>
              <a:gd name="connsiteX2" fmla="*/ 1065063 w 3389184"/>
              <a:gd name="connsiteY2" fmla="*/ 523700 h 1336652"/>
              <a:gd name="connsiteX3" fmla="*/ 2323809 w 3389184"/>
              <a:gd name="connsiteY3" fmla="*/ 8443 h 1336652"/>
              <a:gd name="connsiteX4" fmla="*/ 2715695 w 3389184"/>
              <a:gd name="connsiteY4" fmla="*/ 951871 h 1336652"/>
              <a:gd name="connsiteX5" fmla="*/ 2952133 w 3389184"/>
              <a:gd name="connsiteY5" fmla="*/ 1278443 h 1336652"/>
              <a:gd name="connsiteX6" fmla="*/ 3389184 w 3389184"/>
              <a:gd name="connsiteY6" fmla="*/ 1336500 h 1336652"/>
              <a:gd name="connsiteX0" fmla="*/ 0 w 3389184"/>
              <a:gd name="connsiteY0" fmla="*/ 878150 h 878302"/>
              <a:gd name="connsiteX1" fmla="*/ 625638 w 3389184"/>
              <a:gd name="connsiteY1" fmla="*/ 674950 h 878302"/>
              <a:gd name="connsiteX2" fmla="*/ 1065063 w 3389184"/>
              <a:gd name="connsiteY2" fmla="*/ 65350 h 878302"/>
              <a:gd name="connsiteX3" fmla="*/ 2179878 w 3389184"/>
              <a:gd name="connsiteY3" fmla="*/ 65350 h 878302"/>
              <a:gd name="connsiteX4" fmla="*/ 2715695 w 3389184"/>
              <a:gd name="connsiteY4" fmla="*/ 493521 h 878302"/>
              <a:gd name="connsiteX5" fmla="*/ 2952133 w 3389184"/>
              <a:gd name="connsiteY5" fmla="*/ 820093 h 878302"/>
              <a:gd name="connsiteX6" fmla="*/ 3389184 w 3389184"/>
              <a:gd name="connsiteY6" fmla="*/ 878150 h 878302"/>
              <a:gd name="connsiteX0" fmla="*/ 0 w 3389184"/>
              <a:gd name="connsiteY0" fmla="*/ 898311 h 898463"/>
              <a:gd name="connsiteX1" fmla="*/ 625638 w 3389184"/>
              <a:gd name="connsiteY1" fmla="*/ 695111 h 898463"/>
              <a:gd name="connsiteX2" fmla="*/ 1065063 w 3389184"/>
              <a:gd name="connsiteY2" fmla="*/ 85511 h 898463"/>
              <a:gd name="connsiteX3" fmla="*/ 2179878 w 3389184"/>
              <a:gd name="connsiteY3" fmla="*/ 85511 h 898463"/>
              <a:gd name="connsiteX4" fmla="*/ 2952133 w 3389184"/>
              <a:gd name="connsiteY4" fmla="*/ 840254 h 898463"/>
              <a:gd name="connsiteX5" fmla="*/ 3389184 w 3389184"/>
              <a:gd name="connsiteY5" fmla="*/ 898311 h 898463"/>
              <a:gd name="connsiteX0" fmla="*/ 0 w 3389184"/>
              <a:gd name="connsiteY0" fmla="*/ 901360 h 921430"/>
              <a:gd name="connsiteX1" fmla="*/ 625638 w 3389184"/>
              <a:gd name="connsiteY1" fmla="*/ 698160 h 921430"/>
              <a:gd name="connsiteX2" fmla="*/ 1065063 w 3389184"/>
              <a:gd name="connsiteY2" fmla="*/ 88560 h 921430"/>
              <a:gd name="connsiteX3" fmla="*/ 2179878 w 3389184"/>
              <a:gd name="connsiteY3" fmla="*/ 88560 h 921430"/>
              <a:gd name="connsiteX4" fmla="*/ 3129499 w 3389184"/>
              <a:gd name="connsiteY4" fmla="*/ 889503 h 921430"/>
              <a:gd name="connsiteX5" fmla="*/ 3389184 w 3389184"/>
              <a:gd name="connsiteY5" fmla="*/ 901360 h 921430"/>
              <a:gd name="connsiteX0" fmla="*/ 0 w 3389184"/>
              <a:gd name="connsiteY0" fmla="*/ 893558 h 944169"/>
              <a:gd name="connsiteX1" fmla="*/ 625638 w 3389184"/>
              <a:gd name="connsiteY1" fmla="*/ 690358 h 944169"/>
              <a:gd name="connsiteX2" fmla="*/ 1065063 w 3389184"/>
              <a:gd name="connsiteY2" fmla="*/ 80758 h 944169"/>
              <a:gd name="connsiteX3" fmla="*/ 2706909 w 3389184"/>
              <a:gd name="connsiteY3" fmla="*/ 93958 h 944169"/>
              <a:gd name="connsiteX4" fmla="*/ 3129499 w 3389184"/>
              <a:gd name="connsiteY4" fmla="*/ 881701 h 944169"/>
              <a:gd name="connsiteX5" fmla="*/ 3389184 w 3389184"/>
              <a:gd name="connsiteY5" fmla="*/ 893558 h 944169"/>
              <a:gd name="connsiteX0" fmla="*/ 0 w 3389184"/>
              <a:gd name="connsiteY0" fmla="*/ 893963 h 944574"/>
              <a:gd name="connsiteX1" fmla="*/ 625638 w 3389184"/>
              <a:gd name="connsiteY1" fmla="*/ 697363 h 944574"/>
              <a:gd name="connsiteX2" fmla="*/ 1065063 w 3389184"/>
              <a:gd name="connsiteY2" fmla="*/ 81163 h 944574"/>
              <a:gd name="connsiteX3" fmla="*/ 2706909 w 3389184"/>
              <a:gd name="connsiteY3" fmla="*/ 94363 h 944574"/>
              <a:gd name="connsiteX4" fmla="*/ 3129499 w 3389184"/>
              <a:gd name="connsiteY4" fmla="*/ 882106 h 944574"/>
              <a:gd name="connsiteX5" fmla="*/ 3389184 w 3389184"/>
              <a:gd name="connsiteY5" fmla="*/ 893963 h 944574"/>
              <a:gd name="connsiteX0" fmla="*/ 0 w 3389184"/>
              <a:gd name="connsiteY0" fmla="*/ 889753 h 940364"/>
              <a:gd name="connsiteX1" fmla="*/ 275973 w 3389184"/>
              <a:gd name="connsiteY1" fmla="*/ 623853 h 940364"/>
              <a:gd name="connsiteX2" fmla="*/ 1065063 w 3389184"/>
              <a:gd name="connsiteY2" fmla="*/ 76953 h 940364"/>
              <a:gd name="connsiteX3" fmla="*/ 2706909 w 3389184"/>
              <a:gd name="connsiteY3" fmla="*/ 90153 h 940364"/>
              <a:gd name="connsiteX4" fmla="*/ 3129499 w 3389184"/>
              <a:gd name="connsiteY4" fmla="*/ 877896 h 940364"/>
              <a:gd name="connsiteX5" fmla="*/ 3389184 w 3389184"/>
              <a:gd name="connsiteY5" fmla="*/ 889753 h 940364"/>
              <a:gd name="connsiteX0" fmla="*/ 0 w 3389184"/>
              <a:gd name="connsiteY0" fmla="*/ 889753 h 940364"/>
              <a:gd name="connsiteX1" fmla="*/ 275973 w 3389184"/>
              <a:gd name="connsiteY1" fmla="*/ 623853 h 940364"/>
              <a:gd name="connsiteX2" fmla="*/ 1065063 w 3389184"/>
              <a:gd name="connsiteY2" fmla="*/ 76953 h 940364"/>
              <a:gd name="connsiteX3" fmla="*/ 2706909 w 3389184"/>
              <a:gd name="connsiteY3" fmla="*/ 90153 h 940364"/>
              <a:gd name="connsiteX4" fmla="*/ 3129499 w 3389184"/>
              <a:gd name="connsiteY4" fmla="*/ 877896 h 940364"/>
              <a:gd name="connsiteX5" fmla="*/ 3389184 w 3389184"/>
              <a:gd name="connsiteY5" fmla="*/ 889753 h 940364"/>
              <a:gd name="connsiteX0" fmla="*/ 0 w 3389184"/>
              <a:gd name="connsiteY0" fmla="*/ 889753 h 922838"/>
              <a:gd name="connsiteX1" fmla="*/ 275973 w 3389184"/>
              <a:gd name="connsiteY1" fmla="*/ 623853 h 922838"/>
              <a:gd name="connsiteX2" fmla="*/ 1065063 w 3389184"/>
              <a:gd name="connsiteY2" fmla="*/ 76953 h 922838"/>
              <a:gd name="connsiteX3" fmla="*/ 2706909 w 3389184"/>
              <a:gd name="connsiteY3" fmla="*/ 90153 h 922838"/>
              <a:gd name="connsiteX4" fmla="*/ 3129499 w 3389184"/>
              <a:gd name="connsiteY4" fmla="*/ 877896 h 922838"/>
              <a:gd name="connsiteX5" fmla="*/ 3389184 w 3389184"/>
              <a:gd name="connsiteY5" fmla="*/ 889753 h 922838"/>
              <a:gd name="connsiteX0" fmla="*/ 0 w 3389184"/>
              <a:gd name="connsiteY0" fmla="*/ 889753 h 911209"/>
              <a:gd name="connsiteX1" fmla="*/ 275973 w 3389184"/>
              <a:gd name="connsiteY1" fmla="*/ 623853 h 911209"/>
              <a:gd name="connsiteX2" fmla="*/ 1065063 w 3389184"/>
              <a:gd name="connsiteY2" fmla="*/ 76953 h 911209"/>
              <a:gd name="connsiteX3" fmla="*/ 2706909 w 3389184"/>
              <a:gd name="connsiteY3" fmla="*/ 90153 h 911209"/>
              <a:gd name="connsiteX4" fmla="*/ 3129499 w 3389184"/>
              <a:gd name="connsiteY4" fmla="*/ 877896 h 911209"/>
              <a:gd name="connsiteX5" fmla="*/ 3389184 w 3389184"/>
              <a:gd name="connsiteY5" fmla="*/ 889753 h 911209"/>
              <a:gd name="connsiteX0" fmla="*/ 0 w 3389184"/>
              <a:gd name="connsiteY0" fmla="*/ 910628 h 963676"/>
              <a:gd name="connsiteX1" fmla="*/ 275973 w 3389184"/>
              <a:gd name="connsiteY1" fmla="*/ 644728 h 963676"/>
              <a:gd name="connsiteX2" fmla="*/ 1065063 w 3389184"/>
              <a:gd name="connsiteY2" fmla="*/ 97828 h 963676"/>
              <a:gd name="connsiteX3" fmla="*/ 2595421 w 3389184"/>
              <a:gd name="connsiteY3" fmla="*/ 78028 h 963676"/>
              <a:gd name="connsiteX4" fmla="*/ 3129499 w 3389184"/>
              <a:gd name="connsiteY4" fmla="*/ 898771 h 963676"/>
              <a:gd name="connsiteX5" fmla="*/ 3389184 w 3389184"/>
              <a:gd name="connsiteY5" fmla="*/ 910628 h 963676"/>
              <a:gd name="connsiteX0" fmla="*/ 0 w 3389184"/>
              <a:gd name="connsiteY0" fmla="*/ 900901 h 953949"/>
              <a:gd name="connsiteX1" fmla="*/ 275973 w 3389184"/>
              <a:gd name="connsiteY1" fmla="*/ 635001 h 953949"/>
              <a:gd name="connsiteX2" fmla="*/ 1065063 w 3389184"/>
              <a:gd name="connsiteY2" fmla="*/ 88101 h 953949"/>
              <a:gd name="connsiteX3" fmla="*/ 2595421 w 3389184"/>
              <a:gd name="connsiteY3" fmla="*/ 68301 h 953949"/>
              <a:gd name="connsiteX4" fmla="*/ 3129499 w 3389184"/>
              <a:gd name="connsiteY4" fmla="*/ 889044 h 953949"/>
              <a:gd name="connsiteX5" fmla="*/ 3389184 w 3389184"/>
              <a:gd name="connsiteY5" fmla="*/ 900901 h 953949"/>
              <a:gd name="connsiteX0" fmla="*/ 0 w 3389184"/>
              <a:gd name="connsiteY0" fmla="*/ 909228 h 962276"/>
              <a:gd name="connsiteX1" fmla="*/ 275973 w 3389184"/>
              <a:gd name="connsiteY1" fmla="*/ 643328 h 962276"/>
              <a:gd name="connsiteX2" fmla="*/ 1065063 w 3389184"/>
              <a:gd name="connsiteY2" fmla="*/ 96428 h 962276"/>
              <a:gd name="connsiteX3" fmla="*/ 2595421 w 3389184"/>
              <a:gd name="connsiteY3" fmla="*/ 76628 h 962276"/>
              <a:gd name="connsiteX4" fmla="*/ 3129499 w 3389184"/>
              <a:gd name="connsiteY4" fmla="*/ 897371 h 962276"/>
              <a:gd name="connsiteX5" fmla="*/ 3389184 w 3389184"/>
              <a:gd name="connsiteY5" fmla="*/ 909228 h 962276"/>
              <a:gd name="connsiteX0" fmla="*/ 0 w 3389184"/>
              <a:gd name="connsiteY0" fmla="*/ 896439 h 948025"/>
              <a:gd name="connsiteX1" fmla="*/ 275973 w 3389184"/>
              <a:gd name="connsiteY1" fmla="*/ 630539 h 948025"/>
              <a:gd name="connsiteX2" fmla="*/ 1065063 w 3389184"/>
              <a:gd name="connsiteY2" fmla="*/ 83639 h 948025"/>
              <a:gd name="connsiteX3" fmla="*/ 2554881 w 3389184"/>
              <a:gd name="connsiteY3" fmla="*/ 83639 h 948025"/>
              <a:gd name="connsiteX4" fmla="*/ 3129499 w 3389184"/>
              <a:gd name="connsiteY4" fmla="*/ 884582 h 948025"/>
              <a:gd name="connsiteX5" fmla="*/ 3389184 w 3389184"/>
              <a:gd name="connsiteY5" fmla="*/ 896439 h 948025"/>
              <a:gd name="connsiteX0" fmla="*/ 0 w 3389184"/>
              <a:gd name="connsiteY0" fmla="*/ 896439 h 940382"/>
              <a:gd name="connsiteX1" fmla="*/ 275973 w 3389184"/>
              <a:gd name="connsiteY1" fmla="*/ 630539 h 940382"/>
              <a:gd name="connsiteX2" fmla="*/ 1065063 w 3389184"/>
              <a:gd name="connsiteY2" fmla="*/ 83639 h 940382"/>
              <a:gd name="connsiteX3" fmla="*/ 2554881 w 3389184"/>
              <a:gd name="connsiteY3" fmla="*/ 83639 h 940382"/>
              <a:gd name="connsiteX4" fmla="*/ 3129499 w 3389184"/>
              <a:gd name="connsiteY4" fmla="*/ 884582 h 940382"/>
              <a:gd name="connsiteX5" fmla="*/ 3389184 w 3389184"/>
              <a:gd name="connsiteY5" fmla="*/ 896439 h 940382"/>
              <a:gd name="connsiteX0" fmla="*/ 0 w 3389184"/>
              <a:gd name="connsiteY0" fmla="*/ 896439 h 957763"/>
              <a:gd name="connsiteX1" fmla="*/ 275973 w 3389184"/>
              <a:gd name="connsiteY1" fmla="*/ 630539 h 957763"/>
              <a:gd name="connsiteX2" fmla="*/ 1065063 w 3389184"/>
              <a:gd name="connsiteY2" fmla="*/ 83639 h 957763"/>
              <a:gd name="connsiteX3" fmla="*/ 2554881 w 3389184"/>
              <a:gd name="connsiteY3" fmla="*/ 83639 h 957763"/>
              <a:gd name="connsiteX4" fmla="*/ 3129499 w 3389184"/>
              <a:gd name="connsiteY4" fmla="*/ 884582 h 957763"/>
              <a:gd name="connsiteX5" fmla="*/ 3389184 w 3389184"/>
              <a:gd name="connsiteY5" fmla="*/ 896439 h 957763"/>
              <a:gd name="connsiteX0" fmla="*/ 0 w 3389184"/>
              <a:gd name="connsiteY0" fmla="*/ 896439 h 958271"/>
              <a:gd name="connsiteX1" fmla="*/ 275973 w 3389184"/>
              <a:gd name="connsiteY1" fmla="*/ 630539 h 958271"/>
              <a:gd name="connsiteX2" fmla="*/ 1065063 w 3389184"/>
              <a:gd name="connsiteY2" fmla="*/ 83639 h 958271"/>
              <a:gd name="connsiteX3" fmla="*/ 2554881 w 3389184"/>
              <a:gd name="connsiteY3" fmla="*/ 83639 h 958271"/>
              <a:gd name="connsiteX4" fmla="*/ 3129499 w 3389184"/>
              <a:gd name="connsiteY4" fmla="*/ 884582 h 958271"/>
              <a:gd name="connsiteX5" fmla="*/ 3389184 w 3389184"/>
              <a:gd name="connsiteY5" fmla="*/ 896439 h 958271"/>
              <a:gd name="connsiteX0" fmla="*/ 0 w 3389184"/>
              <a:gd name="connsiteY0" fmla="*/ 896439 h 954795"/>
              <a:gd name="connsiteX1" fmla="*/ 275973 w 3389184"/>
              <a:gd name="connsiteY1" fmla="*/ 630539 h 954795"/>
              <a:gd name="connsiteX2" fmla="*/ 1065063 w 3389184"/>
              <a:gd name="connsiteY2" fmla="*/ 83639 h 954795"/>
              <a:gd name="connsiteX3" fmla="*/ 2554881 w 3389184"/>
              <a:gd name="connsiteY3" fmla="*/ 83639 h 954795"/>
              <a:gd name="connsiteX4" fmla="*/ 3129499 w 3389184"/>
              <a:gd name="connsiteY4" fmla="*/ 884582 h 954795"/>
              <a:gd name="connsiteX5" fmla="*/ 3389184 w 3389184"/>
              <a:gd name="connsiteY5" fmla="*/ 896439 h 954795"/>
              <a:gd name="connsiteX0" fmla="*/ 0 w 3389184"/>
              <a:gd name="connsiteY0" fmla="*/ 896439 h 957258"/>
              <a:gd name="connsiteX1" fmla="*/ 275973 w 3389184"/>
              <a:gd name="connsiteY1" fmla="*/ 630539 h 957258"/>
              <a:gd name="connsiteX2" fmla="*/ 1065063 w 3389184"/>
              <a:gd name="connsiteY2" fmla="*/ 83639 h 957258"/>
              <a:gd name="connsiteX3" fmla="*/ 2554881 w 3389184"/>
              <a:gd name="connsiteY3" fmla="*/ 83639 h 957258"/>
              <a:gd name="connsiteX4" fmla="*/ 3129499 w 3389184"/>
              <a:gd name="connsiteY4" fmla="*/ 884582 h 957258"/>
              <a:gd name="connsiteX5" fmla="*/ 3389184 w 3389184"/>
              <a:gd name="connsiteY5" fmla="*/ 896439 h 957258"/>
              <a:gd name="connsiteX0" fmla="*/ 0 w 3389184"/>
              <a:gd name="connsiteY0" fmla="*/ 896439 h 941032"/>
              <a:gd name="connsiteX1" fmla="*/ 275973 w 3389184"/>
              <a:gd name="connsiteY1" fmla="*/ 630539 h 941032"/>
              <a:gd name="connsiteX2" fmla="*/ 1065063 w 3389184"/>
              <a:gd name="connsiteY2" fmla="*/ 83639 h 941032"/>
              <a:gd name="connsiteX3" fmla="*/ 2554881 w 3389184"/>
              <a:gd name="connsiteY3" fmla="*/ 83639 h 941032"/>
              <a:gd name="connsiteX4" fmla="*/ 3129499 w 3389184"/>
              <a:gd name="connsiteY4" fmla="*/ 884582 h 941032"/>
              <a:gd name="connsiteX5" fmla="*/ 3389184 w 3389184"/>
              <a:gd name="connsiteY5" fmla="*/ 896439 h 941032"/>
              <a:gd name="connsiteX0" fmla="*/ 0 w 3389184"/>
              <a:gd name="connsiteY0" fmla="*/ 896439 h 921921"/>
              <a:gd name="connsiteX1" fmla="*/ 275973 w 3389184"/>
              <a:gd name="connsiteY1" fmla="*/ 630539 h 921921"/>
              <a:gd name="connsiteX2" fmla="*/ 1065063 w 3389184"/>
              <a:gd name="connsiteY2" fmla="*/ 83639 h 921921"/>
              <a:gd name="connsiteX3" fmla="*/ 2554881 w 3389184"/>
              <a:gd name="connsiteY3" fmla="*/ 83639 h 921921"/>
              <a:gd name="connsiteX4" fmla="*/ 3129499 w 3389184"/>
              <a:gd name="connsiteY4" fmla="*/ 884582 h 921921"/>
              <a:gd name="connsiteX5" fmla="*/ 3389184 w 3389184"/>
              <a:gd name="connsiteY5" fmla="*/ 896439 h 921921"/>
              <a:gd name="connsiteX0" fmla="*/ 0 w 3389184"/>
              <a:gd name="connsiteY0" fmla="*/ 896439 h 915328"/>
              <a:gd name="connsiteX1" fmla="*/ 275973 w 3389184"/>
              <a:gd name="connsiteY1" fmla="*/ 630539 h 915328"/>
              <a:gd name="connsiteX2" fmla="*/ 1065063 w 3389184"/>
              <a:gd name="connsiteY2" fmla="*/ 83639 h 915328"/>
              <a:gd name="connsiteX3" fmla="*/ 2554881 w 3389184"/>
              <a:gd name="connsiteY3" fmla="*/ 83639 h 915328"/>
              <a:gd name="connsiteX4" fmla="*/ 3129499 w 3389184"/>
              <a:gd name="connsiteY4" fmla="*/ 884582 h 915328"/>
              <a:gd name="connsiteX5" fmla="*/ 3389184 w 3389184"/>
              <a:gd name="connsiteY5" fmla="*/ 896439 h 915328"/>
              <a:gd name="connsiteX0" fmla="*/ 0 w 3389184"/>
              <a:gd name="connsiteY0" fmla="*/ 896439 h 910083"/>
              <a:gd name="connsiteX1" fmla="*/ 275973 w 3389184"/>
              <a:gd name="connsiteY1" fmla="*/ 630539 h 910083"/>
              <a:gd name="connsiteX2" fmla="*/ 1065063 w 3389184"/>
              <a:gd name="connsiteY2" fmla="*/ 83639 h 910083"/>
              <a:gd name="connsiteX3" fmla="*/ 2554881 w 3389184"/>
              <a:gd name="connsiteY3" fmla="*/ 83639 h 910083"/>
              <a:gd name="connsiteX4" fmla="*/ 3129499 w 3389184"/>
              <a:gd name="connsiteY4" fmla="*/ 884582 h 910083"/>
              <a:gd name="connsiteX5" fmla="*/ 3389184 w 3389184"/>
              <a:gd name="connsiteY5" fmla="*/ 896439 h 910083"/>
              <a:gd name="connsiteX0" fmla="*/ 0 w 3389184"/>
              <a:gd name="connsiteY0" fmla="*/ 896439 h 901089"/>
              <a:gd name="connsiteX1" fmla="*/ 275973 w 3389184"/>
              <a:gd name="connsiteY1" fmla="*/ 630539 h 901089"/>
              <a:gd name="connsiteX2" fmla="*/ 1065063 w 3389184"/>
              <a:gd name="connsiteY2" fmla="*/ 83639 h 901089"/>
              <a:gd name="connsiteX3" fmla="*/ 2554881 w 3389184"/>
              <a:gd name="connsiteY3" fmla="*/ 83639 h 901089"/>
              <a:gd name="connsiteX4" fmla="*/ 3129499 w 3389184"/>
              <a:gd name="connsiteY4" fmla="*/ 884582 h 901089"/>
              <a:gd name="connsiteX5" fmla="*/ 3389184 w 3389184"/>
              <a:gd name="connsiteY5" fmla="*/ 896439 h 901089"/>
              <a:gd name="connsiteX0" fmla="*/ 0 w 3389184"/>
              <a:gd name="connsiteY0" fmla="*/ 854751 h 900182"/>
              <a:gd name="connsiteX1" fmla="*/ 275973 w 3389184"/>
              <a:gd name="connsiteY1" fmla="*/ 588851 h 900182"/>
              <a:gd name="connsiteX2" fmla="*/ 1065063 w 3389184"/>
              <a:gd name="connsiteY2" fmla="*/ 41951 h 900182"/>
              <a:gd name="connsiteX3" fmla="*/ 2744711 w 3389184"/>
              <a:gd name="connsiteY3" fmla="*/ 125293 h 900182"/>
              <a:gd name="connsiteX4" fmla="*/ 3129499 w 3389184"/>
              <a:gd name="connsiteY4" fmla="*/ 842894 h 900182"/>
              <a:gd name="connsiteX5" fmla="*/ 3389184 w 3389184"/>
              <a:gd name="connsiteY5" fmla="*/ 854751 h 900182"/>
              <a:gd name="connsiteX0" fmla="*/ 0 w 3389184"/>
              <a:gd name="connsiteY0" fmla="*/ 821648 h 867079"/>
              <a:gd name="connsiteX1" fmla="*/ 275973 w 3389184"/>
              <a:gd name="connsiteY1" fmla="*/ 555748 h 867079"/>
              <a:gd name="connsiteX2" fmla="*/ 748680 w 3389184"/>
              <a:gd name="connsiteY2" fmla="*/ 59779 h 867079"/>
              <a:gd name="connsiteX3" fmla="*/ 2744711 w 3389184"/>
              <a:gd name="connsiteY3" fmla="*/ 92190 h 867079"/>
              <a:gd name="connsiteX4" fmla="*/ 3129499 w 3389184"/>
              <a:gd name="connsiteY4" fmla="*/ 809791 h 867079"/>
              <a:gd name="connsiteX5" fmla="*/ 3389184 w 3389184"/>
              <a:gd name="connsiteY5" fmla="*/ 821648 h 867079"/>
              <a:gd name="connsiteX0" fmla="*/ 0 w 3389184"/>
              <a:gd name="connsiteY0" fmla="*/ 821648 h 867079"/>
              <a:gd name="connsiteX1" fmla="*/ 275973 w 3389184"/>
              <a:gd name="connsiteY1" fmla="*/ 555748 h 867079"/>
              <a:gd name="connsiteX2" fmla="*/ 748680 w 3389184"/>
              <a:gd name="connsiteY2" fmla="*/ 59779 h 867079"/>
              <a:gd name="connsiteX3" fmla="*/ 2744711 w 3389184"/>
              <a:gd name="connsiteY3" fmla="*/ 92190 h 867079"/>
              <a:gd name="connsiteX4" fmla="*/ 3129499 w 3389184"/>
              <a:gd name="connsiteY4" fmla="*/ 809791 h 867079"/>
              <a:gd name="connsiteX5" fmla="*/ 3389184 w 3389184"/>
              <a:gd name="connsiteY5" fmla="*/ 821648 h 867079"/>
              <a:gd name="connsiteX0" fmla="*/ 0 w 3389184"/>
              <a:gd name="connsiteY0" fmla="*/ 821648 h 867079"/>
              <a:gd name="connsiteX1" fmla="*/ 275973 w 3389184"/>
              <a:gd name="connsiteY1" fmla="*/ 555748 h 867079"/>
              <a:gd name="connsiteX2" fmla="*/ 748680 w 3389184"/>
              <a:gd name="connsiteY2" fmla="*/ 59779 h 867079"/>
              <a:gd name="connsiteX3" fmla="*/ 2744711 w 3389184"/>
              <a:gd name="connsiteY3" fmla="*/ 92190 h 867079"/>
              <a:gd name="connsiteX4" fmla="*/ 3129499 w 3389184"/>
              <a:gd name="connsiteY4" fmla="*/ 809791 h 867079"/>
              <a:gd name="connsiteX5" fmla="*/ 3389184 w 3389184"/>
              <a:gd name="connsiteY5" fmla="*/ 821648 h 867079"/>
              <a:gd name="connsiteX0" fmla="*/ 0 w 3389184"/>
              <a:gd name="connsiteY0" fmla="*/ 821648 h 866752"/>
              <a:gd name="connsiteX1" fmla="*/ 275973 w 3389184"/>
              <a:gd name="connsiteY1" fmla="*/ 555748 h 866752"/>
              <a:gd name="connsiteX2" fmla="*/ 748680 w 3389184"/>
              <a:gd name="connsiteY2" fmla="*/ 59779 h 866752"/>
              <a:gd name="connsiteX3" fmla="*/ 2744711 w 3389184"/>
              <a:gd name="connsiteY3" fmla="*/ 92190 h 866752"/>
              <a:gd name="connsiteX4" fmla="*/ 3129499 w 3389184"/>
              <a:gd name="connsiteY4" fmla="*/ 809791 h 866752"/>
              <a:gd name="connsiteX5" fmla="*/ 3389184 w 3389184"/>
              <a:gd name="connsiteY5" fmla="*/ 821648 h 866752"/>
              <a:gd name="connsiteX0" fmla="*/ 0 w 3389184"/>
              <a:gd name="connsiteY0" fmla="*/ 821648 h 827991"/>
              <a:gd name="connsiteX1" fmla="*/ 275973 w 3389184"/>
              <a:gd name="connsiteY1" fmla="*/ 555748 h 827991"/>
              <a:gd name="connsiteX2" fmla="*/ 748680 w 3389184"/>
              <a:gd name="connsiteY2" fmla="*/ 59779 h 827991"/>
              <a:gd name="connsiteX3" fmla="*/ 2744711 w 3389184"/>
              <a:gd name="connsiteY3" fmla="*/ 92190 h 827991"/>
              <a:gd name="connsiteX4" fmla="*/ 3129499 w 3389184"/>
              <a:gd name="connsiteY4" fmla="*/ 809791 h 827991"/>
              <a:gd name="connsiteX5" fmla="*/ 3389184 w 3389184"/>
              <a:gd name="connsiteY5" fmla="*/ 821648 h 827991"/>
              <a:gd name="connsiteX0" fmla="*/ 0 w 3389184"/>
              <a:gd name="connsiteY0" fmla="*/ 821648 h 827174"/>
              <a:gd name="connsiteX1" fmla="*/ 275973 w 3389184"/>
              <a:gd name="connsiteY1" fmla="*/ 555748 h 827174"/>
              <a:gd name="connsiteX2" fmla="*/ 748680 w 3389184"/>
              <a:gd name="connsiteY2" fmla="*/ 59779 h 827174"/>
              <a:gd name="connsiteX3" fmla="*/ 2744711 w 3389184"/>
              <a:gd name="connsiteY3" fmla="*/ 92190 h 827174"/>
              <a:gd name="connsiteX4" fmla="*/ 3129499 w 3389184"/>
              <a:gd name="connsiteY4" fmla="*/ 809791 h 827174"/>
              <a:gd name="connsiteX5" fmla="*/ 3389184 w 3389184"/>
              <a:gd name="connsiteY5" fmla="*/ 821648 h 827174"/>
              <a:gd name="connsiteX0" fmla="*/ 0 w 3389184"/>
              <a:gd name="connsiteY0" fmla="*/ 821648 h 825336"/>
              <a:gd name="connsiteX1" fmla="*/ 275973 w 3389184"/>
              <a:gd name="connsiteY1" fmla="*/ 555748 h 825336"/>
              <a:gd name="connsiteX2" fmla="*/ 748680 w 3389184"/>
              <a:gd name="connsiteY2" fmla="*/ 59779 h 825336"/>
              <a:gd name="connsiteX3" fmla="*/ 2744711 w 3389184"/>
              <a:gd name="connsiteY3" fmla="*/ 92190 h 825336"/>
              <a:gd name="connsiteX4" fmla="*/ 3129499 w 3389184"/>
              <a:gd name="connsiteY4" fmla="*/ 809791 h 825336"/>
              <a:gd name="connsiteX5" fmla="*/ 3389184 w 3389184"/>
              <a:gd name="connsiteY5" fmla="*/ 821648 h 825336"/>
              <a:gd name="connsiteX0" fmla="*/ 0 w 3389184"/>
              <a:gd name="connsiteY0" fmla="*/ 821648 h 826036"/>
              <a:gd name="connsiteX1" fmla="*/ 275973 w 3389184"/>
              <a:gd name="connsiteY1" fmla="*/ 555748 h 826036"/>
              <a:gd name="connsiteX2" fmla="*/ 748680 w 3389184"/>
              <a:gd name="connsiteY2" fmla="*/ 59779 h 826036"/>
              <a:gd name="connsiteX3" fmla="*/ 2744711 w 3389184"/>
              <a:gd name="connsiteY3" fmla="*/ 92190 h 826036"/>
              <a:gd name="connsiteX4" fmla="*/ 3129499 w 3389184"/>
              <a:gd name="connsiteY4" fmla="*/ 809791 h 826036"/>
              <a:gd name="connsiteX5" fmla="*/ 3389184 w 3389184"/>
              <a:gd name="connsiteY5" fmla="*/ 821648 h 826036"/>
              <a:gd name="connsiteX0" fmla="*/ 0 w 3389184"/>
              <a:gd name="connsiteY0" fmla="*/ 821648 h 821648"/>
              <a:gd name="connsiteX1" fmla="*/ 275973 w 3389184"/>
              <a:gd name="connsiteY1" fmla="*/ 555748 h 821648"/>
              <a:gd name="connsiteX2" fmla="*/ 748680 w 3389184"/>
              <a:gd name="connsiteY2" fmla="*/ 59779 h 821648"/>
              <a:gd name="connsiteX3" fmla="*/ 2744711 w 3389184"/>
              <a:gd name="connsiteY3" fmla="*/ 92190 h 821648"/>
              <a:gd name="connsiteX4" fmla="*/ 3129499 w 3389184"/>
              <a:gd name="connsiteY4" fmla="*/ 809791 h 821648"/>
              <a:gd name="connsiteX5" fmla="*/ 3389184 w 3389184"/>
              <a:gd name="connsiteY5" fmla="*/ 821648 h 82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9184" h="821648">
                <a:moveTo>
                  <a:pt x="0" y="821648"/>
                </a:moveTo>
                <a:cubicBezTo>
                  <a:pt x="243516" y="820109"/>
                  <a:pt x="186464" y="755260"/>
                  <a:pt x="275973" y="555748"/>
                </a:cubicBezTo>
                <a:cubicBezTo>
                  <a:pt x="361048" y="350883"/>
                  <a:pt x="337224" y="137039"/>
                  <a:pt x="748680" y="59779"/>
                </a:cubicBezTo>
                <a:cubicBezTo>
                  <a:pt x="1160136" y="-17481"/>
                  <a:pt x="2347908" y="-32812"/>
                  <a:pt x="2744711" y="92190"/>
                </a:cubicBezTo>
                <a:cubicBezTo>
                  <a:pt x="3141514" y="217192"/>
                  <a:pt x="2995970" y="793948"/>
                  <a:pt x="3129499" y="809791"/>
                </a:cubicBezTo>
                <a:cubicBezTo>
                  <a:pt x="3263028" y="825634"/>
                  <a:pt x="3157595" y="813617"/>
                  <a:pt x="3389184" y="821648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80FC97D-44FA-4974-8035-D914C0E45EA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966578" y="3500469"/>
            <a:ext cx="761299" cy="3749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994C66C-70E3-4208-A2B6-3BACDCE54D85}"/>
              </a:ext>
            </a:extLst>
          </p:cNvPr>
          <p:cNvSpPr/>
          <p:nvPr/>
        </p:nvSpPr>
        <p:spPr>
          <a:xfrm flipV="1">
            <a:off x="4821237" y="3758786"/>
            <a:ext cx="2902789" cy="1880827"/>
          </a:xfrm>
          <a:custGeom>
            <a:avLst/>
            <a:gdLst>
              <a:gd name="connsiteX0" fmla="*/ 0 w 3060745"/>
              <a:gd name="connsiteY0" fmla="*/ 1396478 h 1469423"/>
              <a:gd name="connsiteX1" fmla="*/ 696686 w 3060745"/>
              <a:gd name="connsiteY1" fmla="*/ 220821 h 1469423"/>
              <a:gd name="connsiteX2" fmla="*/ 2242457 w 3060745"/>
              <a:gd name="connsiteY2" fmla="*/ 68421 h 1469423"/>
              <a:gd name="connsiteX3" fmla="*/ 2634343 w 3060745"/>
              <a:gd name="connsiteY3" fmla="*/ 1011849 h 1469423"/>
              <a:gd name="connsiteX4" fmla="*/ 3033486 w 3060745"/>
              <a:gd name="connsiteY4" fmla="*/ 1440021 h 1469423"/>
              <a:gd name="connsiteX5" fmla="*/ 3026228 w 3060745"/>
              <a:gd name="connsiteY5" fmla="*/ 1432764 h 1469423"/>
              <a:gd name="connsiteX6" fmla="*/ 3026228 w 3060745"/>
              <a:gd name="connsiteY6" fmla="*/ 1432764 h 1469423"/>
              <a:gd name="connsiteX0" fmla="*/ 0 w 3060745"/>
              <a:gd name="connsiteY0" fmla="*/ 1449918 h 1522863"/>
              <a:gd name="connsiteX1" fmla="*/ 696686 w 3060745"/>
              <a:gd name="connsiteY1" fmla="*/ 274261 h 1522863"/>
              <a:gd name="connsiteX2" fmla="*/ 2242457 w 3060745"/>
              <a:gd name="connsiteY2" fmla="*/ 121861 h 1522863"/>
              <a:gd name="connsiteX3" fmla="*/ 2634343 w 3060745"/>
              <a:gd name="connsiteY3" fmla="*/ 1065289 h 1522863"/>
              <a:gd name="connsiteX4" fmla="*/ 3033486 w 3060745"/>
              <a:gd name="connsiteY4" fmla="*/ 1493461 h 1522863"/>
              <a:gd name="connsiteX5" fmla="*/ 3026228 w 3060745"/>
              <a:gd name="connsiteY5" fmla="*/ 1486204 h 1522863"/>
              <a:gd name="connsiteX6" fmla="*/ 3026228 w 3060745"/>
              <a:gd name="connsiteY6" fmla="*/ 1486204 h 1522863"/>
              <a:gd name="connsiteX0" fmla="*/ 0 w 3060745"/>
              <a:gd name="connsiteY0" fmla="*/ 1388915 h 1461860"/>
              <a:gd name="connsiteX1" fmla="*/ 544286 w 3060745"/>
              <a:gd name="connsiteY1" fmla="*/ 1185715 h 1461860"/>
              <a:gd name="connsiteX2" fmla="*/ 696686 w 3060745"/>
              <a:gd name="connsiteY2" fmla="*/ 213258 h 1461860"/>
              <a:gd name="connsiteX3" fmla="*/ 2242457 w 3060745"/>
              <a:gd name="connsiteY3" fmla="*/ 60858 h 1461860"/>
              <a:gd name="connsiteX4" fmla="*/ 2634343 w 3060745"/>
              <a:gd name="connsiteY4" fmla="*/ 1004286 h 1461860"/>
              <a:gd name="connsiteX5" fmla="*/ 3033486 w 3060745"/>
              <a:gd name="connsiteY5" fmla="*/ 1432458 h 1461860"/>
              <a:gd name="connsiteX6" fmla="*/ 3026228 w 3060745"/>
              <a:gd name="connsiteY6" fmla="*/ 1425201 h 1461860"/>
              <a:gd name="connsiteX7" fmla="*/ 3026228 w 3060745"/>
              <a:gd name="connsiteY7" fmla="*/ 1425201 h 1461860"/>
              <a:gd name="connsiteX0" fmla="*/ 0 w 3060745"/>
              <a:gd name="connsiteY0" fmla="*/ 1429854 h 1502799"/>
              <a:gd name="connsiteX1" fmla="*/ 544286 w 3060745"/>
              <a:gd name="connsiteY1" fmla="*/ 1226654 h 1502799"/>
              <a:gd name="connsiteX2" fmla="*/ 1008743 w 3060745"/>
              <a:gd name="connsiteY2" fmla="*/ 152597 h 1502799"/>
              <a:gd name="connsiteX3" fmla="*/ 2242457 w 3060745"/>
              <a:gd name="connsiteY3" fmla="*/ 101797 h 1502799"/>
              <a:gd name="connsiteX4" fmla="*/ 2634343 w 3060745"/>
              <a:gd name="connsiteY4" fmla="*/ 1045225 h 1502799"/>
              <a:gd name="connsiteX5" fmla="*/ 3033486 w 3060745"/>
              <a:gd name="connsiteY5" fmla="*/ 1473397 h 1502799"/>
              <a:gd name="connsiteX6" fmla="*/ 3026228 w 3060745"/>
              <a:gd name="connsiteY6" fmla="*/ 1466140 h 1502799"/>
              <a:gd name="connsiteX7" fmla="*/ 3026228 w 3060745"/>
              <a:gd name="connsiteY7" fmla="*/ 1466140 h 1502799"/>
              <a:gd name="connsiteX0" fmla="*/ 0 w 3833493"/>
              <a:gd name="connsiteY0" fmla="*/ 1429854 h 1520408"/>
              <a:gd name="connsiteX1" fmla="*/ 544286 w 3833493"/>
              <a:gd name="connsiteY1" fmla="*/ 1226654 h 1520408"/>
              <a:gd name="connsiteX2" fmla="*/ 1008743 w 3833493"/>
              <a:gd name="connsiteY2" fmla="*/ 152597 h 1520408"/>
              <a:gd name="connsiteX3" fmla="*/ 2242457 w 3833493"/>
              <a:gd name="connsiteY3" fmla="*/ 101797 h 1520408"/>
              <a:gd name="connsiteX4" fmla="*/ 2634343 w 3833493"/>
              <a:gd name="connsiteY4" fmla="*/ 1045225 h 1520408"/>
              <a:gd name="connsiteX5" fmla="*/ 3033486 w 3833493"/>
              <a:gd name="connsiteY5" fmla="*/ 1473397 h 1520408"/>
              <a:gd name="connsiteX6" fmla="*/ 3026228 w 3833493"/>
              <a:gd name="connsiteY6" fmla="*/ 1466140 h 1520408"/>
              <a:gd name="connsiteX7" fmla="*/ 3833493 w 3833493"/>
              <a:gd name="connsiteY7" fmla="*/ 1088768 h 1520408"/>
              <a:gd name="connsiteX0" fmla="*/ 0 w 3833493"/>
              <a:gd name="connsiteY0" fmla="*/ 1429854 h 1620383"/>
              <a:gd name="connsiteX1" fmla="*/ 544286 w 3833493"/>
              <a:gd name="connsiteY1" fmla="*/ 1226654 h 1620383"/>
              <a:gd name="connsiteX2" fmla="*/ 1008743 w 3833493"/>
              <a:gd name="connsiteY2" fmla="*/ 152597 h 1620383"/>
              <a:gd name="connsiteX3" fmla="*/ 2242457 w 3833493"/>
              <a:gd name="connsiteY3" fmla="*/ 101797 h 1620383"/>
              <a:gd name="connsiteX4" fmla="*/ 2634343 w 3833493"/>
              <a:gd name="connsiteY4" fmla="*/ 1045225 h 1620383"/>
              <a:gd name="connsiteX5" fmla="*/ 3033486 w 3833493"/>
              <a:gd name="connsiteY5" fmla="*/ 1473397 h 1620383"/>
              <a:gd name="connsiteX6" fmla="*/ 3026228 w 3833493"/>
              <a:gd name="connsiteY6" fmla="*/ 1466140 h 1620383"/>
              <a:gd name="connsiteX7" fmla="*/ 3833493 w 3833493"/>
              <a:gd name="connsiteY7" fmla="*/ 1088768 h 1620383"/>
              <a:gd name="connsiteX0" fmla="*/ 0 w 3307832"/>
              <a:gd name="connsiteY0" fmla="*/ 1429854 h 1898351"/>
              <a:gd name="connsiteX1" fmla="*/ 544286 w 3307832"/>
              <a:gd name="connsiteY1" fmla="*/ 1226654 h 1898351"/>
              <a:gd name="connsiteX2" fmla="*/ 1008743 w 3307832"/>
              <a:gd name="connsiteY2" fmla="*/ 152597 h 1898351"/>
              <a:gd name="connsiteX3" fmla="*/ 2242457 w 3307832"/>
              <a:gd name="connsiteY3" fmla="*/ 101797 h 1898351"/>
              <a:gd name="connsiteX4" fmla="*/ 2634343 w 3307832"/>
              <a:gd name="connsiteY4" fmla="*/ 1045225 h 1898351"/>
              <a:gd name="connsiteX5" fmla="*/ 3033486 w 3307832"/>
              <a:gd name="connsiteY5" fmla="*/ 1473397 h 1898351"/>
              <a:gd name="connsiteX6" fmla="*/ 3026228 w 3307832"/>
              <a:gd name="connsiteY6" fmla="*/ 1466140 h 1898351"/>
              <a:gd name="connsiteX7" fmla="*/ 3307832 w 3307832"/>
              <a:gd name="connsiteY7" fmla="*/ 1473397 h 1898351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487664"/>
              <a:gd name="connsiteX1" fmla="*/ 544286 w 3307832"/>
              <a:gd name="connsiteY1" fmla="*/ 1226654 h 1487664"/>
              <a:gd name="connsiteX2" fmla="*/ 1008743 w 3307832"/>
              <a:gd name="connsiteY2" fmla="*/ 152597 h 1487664"/>
              <a:gd name="connsiteX3" fmla="*/ 2242457 w 3307832"/>
              <a:gd name="connsiteY3" fmla="*/ 101797 h 1487664"/>
              <a:gd name="connsiteX4" fmla="*/ 2634343 w 3307832"/>
              <a:gd name="connsiteY4" fmla="*/ 1045225 h 1487664"/>
              <a:gd name="connsiteX5" fmla="*/ 3033486 w 3307832"/>
              <a:gd name="connsiteY5" fmla="*/ 1473397 h 1487664"/>
              <a:gd name="connsiteX6" fmla="*/ 3213964 w 3307832"/>
              <a:gd name="connsiteY6" fmla="*/ 1393568 h 1487664"/>
              <a:gd name="connsiteX7" fmla="*/ 3307832 w 3307832"/>
              <a:gd name="connsiteY7" fmla="*/ 1473397 h 1487664"/>
              <a:gd name="connsiteX0" fmla="*/ 0 w 3307832"/>
              <a:gd name="connsiteY0" fmla="*/ 1429854 h 1515186"/>
              <a:gd name="connsiteX1" fmla="*/ 544286 w 3307832"/>
              <a:gd name="connsiteY1" fmla="*/ 1226654 h 1515186"/>
              <a:gd name="connsiteX2" fmla="*/ 1008743 w 3307832"/>
              <a:gd name="connsiteY2" fmla="*/ 152597 h 1515186"/>
              <a:gd name="connsiteX3" fmla="*/ 2242457 w 3307832"/>
              <a:gd name="connsiteY3" fmla="*/ 101797 h 1515186"/>
              <a:gd name="connsiteX4" fmla="*/ 2634343 w 3307832"/>
              <a:gd name="connsiteY4" fmla="*/ 1045225 h 1515186"/>
              <a:gd name="connsiteX5" fmla="*/ 3033486 w 3307832"/>
              <a:gd name="connsiteY5" fmla="*/ 1473397 h 1515186"/>
              <a:gd name="connsiteX6" fmla="*/ 3176418 w 3307832"/>
              <a:gd name="connsiteY6" fmla="*/ 50997 h 1515186"/>
              <a:gd name="connsiteX7" fmla="*/ 3307832 w 3307832"/>
              <a:gd name="connsiteY7" fmla="*/ 1473397 h 1515186"/>
              <a:gd name="connsiteX0" fmla="*/ 0 w 3307832"/>
              <a:gd name="connsiteY0" fmla="*/ 1429854 h 1505113"/>
              <a:gd name="connsiteX1" fmla="*/ 544286 w 3307832"/>
              <a:gd name="connsiteY1" fmla="*/ 1226654 h 1505113"/>
              <a:gd name="connsiteX2" fmla="*/ 1008743 w 3307832"/>
              <a:gd name="connsiteY2" fmla="*/ 152597 h 1505113"/>
              <a:gd name="connsiteX3" fmla="*/ 2242457 w 3307832"/>
              <a:gd name="connsiteY3" fmla="*/ 101797 h 1505113"/>
              <a:gd name="connsiteX4" fmla="*/ 2634343 w 3307832"/>
              <a:gd name="connsiteY4" fmla="*/ 1045225 h 1505113"/>
              <a:gd name="connsiteX5" fmla="*/ 3033486 w 3307832"/>
              <a:gd name="connsiteY5" fmla="*/ 1473397 h 1505113"/>
              <a:gd name="connsiteX6" fmla="*/ 3307832 w 3307832"/>
              <a:gd name="connsiteY6" fmla="*/ 1473397 h 1505113"/>
              <a:gd name="connsiteX0" fmla="*/ 0 w 3307832"/>
              <a:gd name="connsiteY0" fmla="*/ 1429854 h 1495437"/>
              <a:gd name="connsiteX1" fmla="*/ 544286 w 3307832"/>
              <a:gd name="connsiteY1" fmla="*/ 1226654 h 1495437"/>
              <a:gd name="connsiteX2" fmla="*/ 1008743 w 3307832"/>
              <a:gd name="connsiteY2" fmla="*/ 152597 h 1495437"/>
              <a:gd name="connsiteX3" fmla="*/ 2242457 w 3307832"/>
              <a:gd name="connsiteY3" fmla="*/ 101797 h 1495437"/>
              <a:gd name="connsiteX4" fmla="*/ 2634343 w 3307832"/>
              <a:gd name="connsiteY4" fmla="*/ 1045225 h 1495437"/>
              <a:gd name="connsiteX5" fmla="*/ 3033486 w 3307832"/>
              <a:gd name="connsiteY5" fmla="*/ 1473397 h 1495437"/>
              <a:gd name="connsiteX6" fmla="*/ 3307832 w 3307832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95442"/>
              <a:gd name="connsiteY0" fmla="*/ 1429854 h 1529343"/>
              <a:gd name="connsiteX1" fmla="*/ 625638 w 3395442"/>
              <a:gd name="connsiteY1" fmla="*/ 1226654 h 1529343"/>
              <a:gd name="connsiteX2" fmla="*/ 1090095 w 3395442"/>
              <a:gd name="connsiteY2" fmla="*/ 152597 h 1529343"/>
              <a:gd name="connsiteX3" fmla="*/ 2323809 w 3395442"/>
              <a:gd name="connsiteY3" fmla="*/ 101797 h 1529343"/>
              <a:gd name="connsiteX4" fmla="*/ 2715695 w 3395442"/>
              <a:gd name="connsiteY4" fmla="*/ 1045225 h 1529343"/>
              <a:gd name="connsiteX5" fmla="*/ 3114838 w 3395442"/>
              <a:gd name="connsiteY5" fmla="*/ 1473397 h 1529343"/>
              <a:gd name="connsiteX6" fmla="*/ 3395442 w 3395442"/>
              <a:gd name="connsiteY6" fmla="*/ 1524197 h 1529343"/>
              <a:gd name="connsiteX0" fmla="*/ 0 w 3395442"/>
              <a:gd name="connsiteY0" fmla="*/ 1429854 h 1524197"/>
              <a:gd name="connsiteX1" fmla="*/ 625638 w 3395442"/>
              <a:gd name="connsiteY1" fmla="*/ 1226654 h 1524197"/>
              <a:gd name="connsiteX2" fmla="*/ 1090095 w 3395442"/>
              <a:gd name="connsiteY2" fmla="*/ 152597 h 1524197"/>
              <a:gd name="connsiteX3" fmla="*/ 2323809 w 3395442"/>
              <a:gd name="connsiteY3" fmla="*/ 101797 h 1524197"/>
              <a:gd name="connsiteX4" fmla="*/ 2715695 w 3395442"/>
              <a:gd name="connsiteY4" fmla="*/ 1045225 h 1524197"/>
              <a:gd name="connsiteX5" fmla="*/ 2952133 w 3395442"/>
              <a:gd name="connsiteY5" fmla="*/ 1371797 h 1524197"/>
              <a:gd name="connsiteX6" fmla="*/ 3395442 w 3395442"/>
              <a:gd name="connsiteY6" fmla="*/ 1524197 h 1524197"/>
              <a:gd name="connsiteX0" fmla="*/ 0 w 3389184"/>
              <a:gd name="connsiteY0" fmla="*/ 1429854 h 1430006"/>
              <a:gd name="connsiteX1" fmla="*/ 625638 w 3389184"/>
              <a:gd name="connsiteY1" fmla="*/ 1226654 h 1430006"/>
              <a:gd name="connsiteX2" fmla="*/ 1090095 w 3389184"/>
              <a:gd name="connsiteY2" fmla="*/ 152597 h 1430006"/>
              <a:gd name="connsiteX3" fmla="*/ 2323809 w 3389184"/>
              <a:gd name="connsiteY3" fmla="*/ 101797 h 1430006"/>
              <a:gd name="connsiteX4" fmla="*/ 2715695 w 3389184"/>
              <a:gd name="connsiteY4" fmla="*/ 1045225 h 1430006"/>
              <a:gd name="connsiteX5" fmla="*/ 2952133 w 3389184"/>
              <a:gd name="connsiteY5" fmla="*/ 1371797 h 1430006"/>
              <a:gd name="connsiteX6" fmla="*/ 3389184 w 3389184"/>
              <a:gd name="connsiteY6" fmla="*/ 1429854 h 1430006"/>
              <a:gd name="connsiteX0" fmla="*/ 0 w 3389184"/>
              <a:gd name="connsiteY0" fmla="*/ 1336500 h 1336652"/>
              <a:gd name="connsiteX1" fmla="*/ 625638 w 3389184"/>
              <a:gd name="connsiteY1" fmla="*/ 1133300 h 1336652"/>
              <a:gd name="connsiteX2" fmla="*/ 1065063 w 3389184"/>
              <a:gd name="connsiteY2" fmla="*/ 523700 h 1336652"/>
              <a:gd name="connsiteX3" fmla="*/ 2323809 w 3389184"/>
              <a:gd name="connsiteY3" fmla="*/ 8443 h 1336652"/>
              <a:gd name="connsiteX4" fmla="*/ 2715695 w 3389184"/>
              <a:gd name="connsiteY4" fmla="*/ 951871 h 1336652"/>
              <a:gd name="connsiteX5" fmla="*/ 2952133 w 3389184"/>
              <a:gd name="connsiteY5" fmla="*/ 1278443 h 1336652"/>
              <a:gd name="connsiteX6" fmla="*/ 3389184 w 3389184"/>
              <a:gd name="connsiteY6" fmla="*/ 1336500 h 1336652"/>
              <a:gd name="connsiteX0" fmla="*/ 0 w 3389184"/>
              <a:gd name="connsiteY0" fmla="*/ 878150 h 878302"/>
              <a:gd name="connsiteX1" fmla="*/ 625638 w 3389184"/>
              <a:gd name="connsiteY1" fmla="*/ 674950 h 878302"/>
              <a:gd name="connsiteX2" fmla="*/ 1065063 w 3389184"/>
              <a:gd name="connsiteY2" fmla="*/ 65350 h 878302"/>
              <a:gd name="connsiteX3" fmla="*/ 2179878 w 3389184"/>
              <a:gd name="connsiteY3" fmla="*/ 65350 h 878302"/>
              <a:gd name="connsiteX4" fmla="*/ 2715695 w 3389184"/>
              <a:gd name="connsiteY4" fmla="*/ 493521 h 878302"/>
              <a:gd name="connsiteX5" fmla="*/ 2952133 w 3389184"/>
              <a:gd name="connsiteY5" fmla="*/ 820093 h 878302"/>
              <a:gd name="connsiteX6" fmla="*/ 3389184 w 3389184"/>
              <a:gd name="connsiteY6" fmla="*/ 878150 h 878302"/>
              <a:gd name="connsiteX0" fmla="*/ 0 w 3389184"/>
              <a:gd name="connsiteY0" fmla="*/ 898311 h 898463"/>
              <a:gd name="connsiteX1" fmla="*/ 625638 w 3389184"/>
              <a:gd name="connsiteY1" fmla="*/ 695111 h 898463"/>
              <a:gd name="connsiteX2" fmla="*/ 1065063 w 3389184"/>
              <a:gd name="connsiteY2" fmla="*/ 85511 h 898463"/>
              <a:gd name="connsiteX3" fmla="*/ 2179878 w 3389184"/>
              <a:gd name="connsiteY3" fmla="*/ 85511 h 898463"/>
              <a:gd name="connsiteX4" fmla="*/ 2952133 w 3389184"/>
              <a:gd name="connsiteY4" fmla="*/ 840254 h 898463"/>
              <a:gd name="connsiteX5" fmla="*/ 3389184 w 3389184"/>
              <a:gd name="connsiteY5" fmla="*/ 898311 h 898463"/>
              <a:gd name="connsiteX0" fmla="*/ 0 w 3389184"/>
              <a:gd name="connsiteY0" fmla="*/ 898419 h 898571"/>
              <a:gd name="connsiteX1" fmla="*/ 396309 w 3389184"/>
              <a:gd name="connsiteY1" fmla="*/ 697044 h 898571"/>
              <a:gd name="connsiteX2" fmla="*/ 1065063 w 3389184"/>
              <a:gd name="connsiteY2" fmla="*/ 85619 h 898571"/>
              <a:gd name="connsiteX3" fmla="*/ 2179878 w 3389184"/>
              <a:gd name="connsiteY3" fmla="*/ 85619 h 898571"/>
              <a:gd name="connsiteX4" fmla="*/ 2952133 w 3389184"/>
              <a:gd name="connsiteY4" fmla="*/ 840362 h 898571"/>
              <a:gd name="connsiteX5" fmla="*/ 3389184 w 3389184"/>
              <a:gd name="connsiteY5" fmla="*/ 898419 h 898571"/>
              <a:gd name="connsiteX0" fmla="*/ 0 w 3389184"/>
              <a:gd name="connsiteY0" fmla="*/ 898419 h 898571"/>
              <a:gd name="connsiteX1" fmla="*/ 396309 w 3389184"/>
              <a:gd name="connsiteY1" fmla="*/ 697044 h 898571"/>
              <a:gd name="connsiteX2" fmla="*/ 1065063 w 3389184"/>
              <a:gd name="connsiteY2" fmla="*/ 85619 h 898571"/>
              <a:gd name="connsiteX3" fmla="*/ 2179878 w 3389184"/>
              <a:gd name="connsiteY3" fmla="*/ 85619 h 898571"/>
              <a:gd name="connsiteX4" fmla="*/ 2952133 w 3389184"/>
              <a:gd name="connsiteY4" fmla="*/ 840362 h 898571"/>
              <a:gd name="connsiteX5" fmla="*/ 3389184 w 3389184"/>
              <a:gd name="connsiteY5" fmla="*/ 898419 h 898571"/>
              <a:gd name="connsiteX0" fmla="*/ 0 w 3389184"/>
              <a:gd name="connsiteY0" fmla="*/ 898419 h 898571"/>
              <a:gd name="connsiteX1" fmla="*/ 396309 w 3389184"/>
              <a:gd name="connsiteY1" fmla="*/ 697044 h 898571"/>
              <a:gd name="connsiteX2" fmla="*/ 1065063 w 3389184"/>
              <a:gd name="connsiteY2" fmla="*/ 85619 h 898571"/>
              <a:gd name="connsiteX3" fmla="*/ 2179878 w 3389184"/>
              <a:gd name="connsiteY3" fmla="*/ 85619 h 898571"/>
              <a:gd name="connsiteX4" fmla="*/ 2952133 w 3389184"/>
              <a:gd name="connsiteY4" fmla="*/ 840362 h 898571"/>
              <a:gd name="connsiteX5" fmla="*/ 3389184 w 3389184"/>
              <a:gd name="connsiteY5" fmla="*/ 898419 h 898571"/>
              <a:gd name="connsiteX0" fmla="*/ 0 w 3389184"/>
              <a:gd name="connsiteY0" fmla="*/ 902336 h 902488"/>
              <a:gd name="connsiteX1" fmla="*/ 396309 w 3389184"/>
              <a:gd name="connsiteY1" fmla="*/ 700961 h 902488"/>
              <a:gd name="connsiteX2" fmla="*/ 675204 w 3389184"/>
              <a:gd name="connsiteY2" fmla="*/ 82236 h 902488"/>
              <a:gd name="connsiteX3" fmla="*/ 2179878 w 3389184"/>
              <a:gd name="connsiteY3" fmla="*/ 89536 h 902488"/>
              <a:gd name="connsiteX4" fmla="*/ 2952133 w 3389184"/>
              <a:gd name="connsiteY4" fmla="*/ 844279 h 902488"/>
              <a:gd name="connsiteX5" fmla="*/ 3389184 w 3389184"/>
              <a:gd name="connsiteY5" fmla="*/ 902336 h 902488"/>
              <a:gd name="connsiteX0" fmla="*/ 0 w 3389184"/>
              <a:gd name="connsiteY0" fmla="*/ 902336 h 902488"/>
              <a:gd name="connsiteX1" fmla="*/ 396309 w 3389184"/>
              <a:gd name="connsiteY1" fmla="*/ 700961 h 902488"/>
              <a:gd name="connsiteX2" fmla="*/ 675204 w 3389184"/>
              <a:gd name="connsiteY2" fmla="*/ 82236 h 902488"/>
              <a:gd name="connsiteX3" fmla="*/ 2179878 w 3389184"/>
              <a:gd name="connsiteY3" fmla="*/ 89536 h 902488"/>
              <a:gd name="connsiteX4" fmla="*/ 2952133 w 3389184"/>
              <a:gd name="connsiteY4" fmla="*/ 844279 h 902488"/>
              <a:gd name="connsiteX5" fmla="*/ 3389184 w 3389184"/>
              <a:gd name="connsiteY5" fmla="*/ 902336 h 902488"/>
              <a:gd name="connsiteX0" fmla="*/ 0 w 3389184"/>
              <a:gd name="connsiteY0" fmla="*/ 889646 h 889798"/>
              <a:gd name="connsiteX1" fmla="*/ 396309 w 3389184"/>
              <a:gd name="connsiteY1" fmla="*/ 688271 h 889798"/>
              <a:gd name="connsiteX2" fmla="*/ 675204 w 3389184"/>
              <a:gd name="connsiteY2" fmla="*/ 69546 h 889798"/>
              <a:gd name="connsiteX3" fmla="*/ 2179878 w 3389184"/>
              <a:gd name="connsiteY3" fmla="*/ 76846 h 889798"/>
              <a:gd name="connsiteX4" fmla="*/ 2952133 w 3389184"/>
              <a:gd name="connsiteY4" fmla="*/ 831589 h 889798"/>
              <a:gd name="connsiteX5" fmla="*/ 3389184 w 3389184"/>
              <a:gd name="connsiteY5" fmla="*/ 889646 h 889798"/>
              <a:gd name="connsiteX0" fmla="*/ 0 w 3389184"/>
              <a:gd name="connsiteY0" fmla="*/ 897175 h 918589"/>
              <a:gd name="connsiteX1" fmla="*/ 396309 w 3389184"/>
              <a:gd name="connsiteY1" fmla="*/ 695800 h 918589"/>
              <a:gd name="connsiteX2" fmla="*/ 675204 w 3389184"/>
              <a:gd name="connsiteY2" fmla="*/ 77075 h 918589"/>
              <a:gd name="connsiteX3" fmla="*/ 2505525 w 3389184"/>
              <a:gd name="connsiteY3" fmla="*/ 93499 h 918589"/>
              <a:gd name="connsiteX4" fmla="*/ 2952133 w 3389184"/>
              <a:gd name="connsiteY4" fmla="*/ 839118 h 918589"/>
              <a:gd name="connsiteX5" fmla="*/ 3389184 w 3389184"/>
              <a:gd name="connsiteY5" fmla="*/ 897175 h 918589"/>
              <a:gd name="connsiteX0" fmla="*/ 0 w 3389184"/>
              <a:gd name="connsiteY0" fmla="*/ 897175 h 920529"/>
              <a:gd name="connsiteX1" fmla="*/ 396309 w 3389184"/>
              <a:gd name="connsiteY1" fmla="*/ 695800 h 920529"/>
              <a:gd name="connsiteX2" fmla="*/ 675204 w 3389184"/>
              <a:gd name="connsiteY2" fmla="*/ 77075 h 920529"/>
              <a:gd name="connsiteX3" fmla="*/ 2505525 w 3389184"/>
              <a:gd name="connsiteY3" fmla="*/ 93499 h 920529"/>
              <a:gd name="connsiteX4" fmla="*/ 2952133 w 3389184"/>
              <a:gd name="connsiteY4" fmla="*/ 839118 h 920529"/>
              <a:gd name="connsiteX5" fmla="*/ 3389184 w 3389184"/>
              <a:gd name="connsiteY5" fmla="*/ 897175 h 920529"/>
              <a:gd name="connsiteX0" fmla="*/ 0 w 3389184"/>
              <a:gd name="connsiteY0" fmla="*/ 897175 h 909732"/>
              <a:gd name="connsiteX1" fmla="*/ 396309 w 3389184"/>
              <a:gd name="connsiteY1" fmla="*/ 695800 h 909732"/>
              <a:gd name="connsiteX2" fmla="*/ 675204 w 3389184"/>
              <a:gd name="connsiteY2" fmla="*/ 77075 h 909732"/>
              <a:gd name="connsiteX3" fmla="*/ 2505525 w 3389184"/>
              <a:gd name="connsiteY3" fmla="*/ 93499 h 909732"/>
              <a:gd name="connsiteX4" fmla="*/ 2952133 w 3389184"/>
              <a:gd name="connsiteY4" fmla="*/ 839118 h 909732"/>
              <a:gd name="connsiteX5" fmla="*/ 3389184 w 3389184"/>
              <a:gd name="connsiteY5" fmla="*/ 897175 h 909732"/>
              <a:gd name="connsiteX0" fmla="*/ 0 w 3389184"/>
              <a:gd name="connsiteY0" fmla="*/ 897175 h 907311"/>
              <a:gd name="connsiteX1" fmla="*/ 396309 w 3389184"/>
              <a:gd name="connsiteY1" fmla="*/ 695800 h 907311"/>
              <a:gd name="connsiteX2" fmla="*/ 675204 w 3389184"/>
              <a:gd name="connsiteY2" fmla="*/ 77075 h 907311"/>
              <a:gd name="connsiteX3" fmla="*/ 2505525 w 3389184"/>
              <a:gd name="connsiteY3" fmla="*/ 93499 h 907311"/>
              <a:gd name="connsiteX4" fmla="*/ 2952133 w 3389184"/>
              <a:gd name="connsiteY4" fmla="*/ 839118 h 907311"/>
              <a:gd name="connsiteX5" fmla="*/ 3389184 w 3389184"/>
              <a:gd name="connsiteY5" fmla="*/ 897175 h 907311"/>
              <a:gd name="connsiteX0" fmla="*/ 0 w 3389184"/>
              <a:gd name="connsiteY0" fmla="*/ 897175 h 902604"/>
              <a:gd name="connsiteX1" fmla="*/ 396309 w 3389184"/>
              <a:gd name="connsiteY1" fmla="*/ 695800 h 902604"/>
              <a:gd name="connsiteX2" fmla="*/ 675204 w 3389184"/>
              <a:gd name="connsiteY2" fmla="*/ 77075 h 902604"/>
              <a:gd name="connsiteX3" fmla="*/ 2505525 w 3389184"/>
              <a:gd name="connsiteY3" fmla="*/ 93499 h 902604"/>
              <a:gd name="connsiteX4" fmla="*/ 2952133 w 3389184"/>
              <a:gd name="connsiteY4" fmla="*/ 839118 h 902604"/>
              <a:gd name="connsiteX5" fmla="*/ 3389184 w 3389184"/>
              <a:gd name="connsiteY5" fmla="*/ 897175 h 902604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899840"/>
              <a:gd name="connsiteX1" fmla="*/ 362946 w 3389184"/>
              <a:gd name="connsiteY1" fmla="*/ 692696 h 899840"/>
              <a:gd name="connsiteX2" fmla="*/ 675204 w 3389184"/>
              <a:gd name="connsiteY2" fmla="*/ 76891 h 899840"/>
              <a:gd name="connsiteX3" fmla="*/ 2505525 w 3389184"/>
              <a:gd name="connsiteY3" fmla="*/ 93315 h 899840"/>
              <a:gd name="connsiteX4" fmla="*/ 2952133 w 3389184"/>
              <a:gd name="connsiteY4" fmla="*/ 838934 h 899840"/>
              <a:gd name="connsiteX5" fmla="*/ 3389184 w 3389184"/>
              <a:gd name="connsiteY5" fmla="*/ 896991 h 899840"/>
              <a:gd name="connsiteX0" fmla="*/ 0 w 3389184"/>
              <a:gd name="connsiteY0" fmla="*/ 896991 h 902155"/>
              <a:gd name="connsiteX1" fmla="*/ 362946 w 3389184"/>
              <a:gd name="connsiteY1" fmla="*/ 692696 h 902155"/>
              <a:gd name="connsiteX2" fmla="*/ 675204 w 3389184"/>
              <a:gd name="connsiteY2" fmla="*/ 76891 h 902155"/>
              <a:gd name="connsiteX3" fmla="*/ 2505525 w 3389184"/>
              <a:gd name="connsiteY3" fmla="*/ 93315 h 902155"/>
              <a:gd name="connsiteX4" fmla="*/ 2952133 w 3389184"/>
              <a:gd name="connsiteY4" fmla="*/ 838934 h 902155"/>
              <a:gd name="connsiteX5" fmla="*/ 3389184 w 3389184"/>
              <a:gd name="connsiteY5" fmla="*/ 896991 h 902155"/>
              <a:gd name="connsiteX0" fmla="*/ 0 w 3389184"/>
              <a:gd name="connsiteY0" fmla="*/ 897803 h 907644"/>
              <a:gd name="connsiteX1" fmla="*/ 362946 w 3389184"/>
              <a:gd name="connsiteY1" fmla="*/ 693508 h 907644"/>
              <a:gd name="connsiteX2" fmla="*/ 675204 w 3389184"/>
              <a:gd name="connsiteY2" fmla="*/ 77703 h 907644"/>
              <a:gd name="connsiteX3" fmla="*/ 2505525 w 3389184"/>
              <a:gd name="connsiteY3" fmla="*/ 94127 h 907644"/>
              <a:gd name="connsiteX4" fmla="*/ 2927111 w 3389184"/>
              <a:gd name="connsiteY4" fmla="*/ 852886 h 907644"/>
              <a:gd name="connsiteX5" fmla="*/ 3389184 w 3389184"/>
              <a:gd name="connsiteY5" fmla="*/ 897803 h 907644"/>
              <a:gd name="connsiteX0" fmla="*/ 0 w 3389184"/>
              <a:gd name="connsiteY0" fmla="*/ 897803 h 901349"/>
              <a:gd name="connsiteX1" fmla="*/ 362946 w 3389184"/>
              <a:gd name="connsiteY1" fmla="*/ 693508 h 901349"/>
              <a:gd name="connsiteX2" fmla="*/ 675204 w 3389184"/>
              <a:gd name="connsiteY2" fmla="*/ 77703 h 901349"/>
              <a:gd name="connsiteX3" fmla="*/ 2505525 w 3389184"/>
              <a:gd name="connsiteY3" fmla="*/ 94127 h 901349"/>
              <a:gd name="connsiteX4" fmla="*/ 2927111 w 3389184"/>
              <a:gd name="connsiteY4" fmla="*/ 852886 h 901349"/>
              <a:gd name="connsiteX5" fmla="*/ 3389184 w 3389184"/>
              <a:gd name="connsiteY5" fmla="*/ 897803 h 901349"/>
              <a:gd name="connsiteX0" fmla="*/ 0 w 3389184"/>
              <a:gd name="connsiteY0" fmla="*/ 896901 h 896901"/>
              <a:gd name="connsiteX1" fmla="*/ 362946 w 3389184"/>
              <a:gd name="connsiteY1" fmla="*/ 692606 h 896901"/>
              <a:gd name="connsiteX2" fmla="*/ 675204 w 3389184"/>
              <a:gd name="connsiteY2" fmla="*/ 76801 h 896901"/>
              <a:gd name="connsiteX3" fmla="*/ 2505525 w 3389184"/>
              <a:gd name="connsiteY3" fmla="*/ 93225 h 896901"/>
              <a:gd name="connsiteX4" fmla="*/ 2915990 w 3389184"/>
              <a:gd name="connsiteY4" fmla="*/ 837385 h 896901"/>
              <a:gd name="connsiteX5" fmla="*/ 3389184 w 3389184"/>
              <a:gd name="connsiteY5" fmla="*/ 896901 h 89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9184" h="896901">
                <a:moveTo>
                  <a:pt x="0" y="896901"/>
                </a:moveTo>
                <a:cubicBezTo>
                  <a:pt x="314138" y="884762"/>
                  <a:pt x="326345" y="878841"/>
                  <a:pt x="362946" y="692606"/>
                </a:cubicBezTo>
                <a:cubicBezTo>
                  <a:pt x="396502" y="551993"/>
                  <a:pt x="318108" y="176698"/>
                  <a:pt x="675204" y="76801"/>
                </a:cubicBezTo>
                <a:cubicBezTo>
                  <a:pt x="1032300" y="-23096"/>
                  <a:pt x="2132061" y="-33539"/>
                  <a:pt x="2505525" y="93225"/>
                </a:cubicBezTo>
                <a:cubicBezTo>
                  <a:pt x="2878989" y="219989"/>
                  <a:pt x="2769830" y="757455"/>
                  <a:pt x="2915990" y="837385"/>
                </a:cubicBezTo>
                <a:cubicBezTo>
                  <a:pt x="3062150" y="917315"/>
                  <a:pt x="3088940" y="886316"/>
                  <a:pt x="3389184" y="896901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66" name="Straight Arrow Connector 60">
            <a:extLst>
              <a:ext uri="{FF2B5EF4-FFF2-40B4-BE49-F238E27FC236}">
                <a16:creationId xmlns:a16="http://schemas.microsoft.com/office/drawing/2014/main" id="{7F4C0531-8519-454D-AD80-E83565F05806}"/>
              </a:ext>
            </a:extLst>
          </p:cNvPr>
          <p:cNvCxnSpPr>
            <a:cxnSpLocks/>
            <a:stCxn id="40" idx="2"/>
          </p:cNvCxnSpPr>
          <p:nvPr/>
        </p:nvCxnSpPr>
        <p:spPr>
          <a:xfrm rot="5400000">
            <a:off x="9195037" y="4249511"/>
            <a:ext cx="1782856" cy="90320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D31F917-8C1A-4C83-9435-550A1E61F117}"/>
              </a:ext>
            </a:extLst>
          </p:cNvPr>
          <p:cNvSpPr/>
          <p:nvPr/>
        </p:nvSpPr>
        <p:spPr>
          <a:xfrm>
            <a:off x="5062082" y="1624169"/>
            <a:ext cx="636602" cy="631606"/>
          </a:xfrm>
          <a:custGeom>
            <a:avLst/>
            <a:gdLst>
              <a:gd name="connsiteX0" fmla="*/ 636602 w 636602"/>
              <a:gd name="connsiteY0" fmla="*/ 283263 h 631606"/>
              <a:gd name="connsiteX1" fmla="*/ 527745 w 636602"/>
              <a:gd name="connsiteY1" fmla="*/ 29263 h 631606"/>
              <a:gd name="connsiteX2" fmla="*/ 70545 w 636602"/>
              <a:gd name="connsiteY2" fmla="*/ 58292 h 631606"/>
              <a:gd name="connsiteX3" fmla="*/ 27002 w 636602"/>
              <a:gd name="connsiteY3" fmla="*/ 500978 h 631606"/>
              <a:gd name="connsiteX4" fmla="*/ 324545 w 636602"/>
              <a:gd name="connsiteY4" fmla="*/ 631606 h 631606"/>
              <a:gd name="connsiteX0" fmla="*/ 636602 w 636602"/>
              <a:gd name="connsiteY0" fmla="*/ 283263 h 632224"/>
              <a:gd name="connsiteX1" fmla="*/ 527745 w 636602"/>
              <a:gd name="connsiteY1" fmla="*/ 29263 h 632224"/>
              <a:gd name="connsiteX2" fmla="*/ 70545 w 636602"/>
              <a:gd name="connsiteY2" fmla="*/ 58292 h 632224"/>
              <a:gd name="connsiteX3" fmla="*/ 27002 w 636602"/>
              <a:gd name="connsiteY3" fmla="*/ 500978 h 632224"/>
              <a:gd name="connsiteX4" fmla="*/ 324545 w 636602"/>
              <a:gd name="connsiteY4" fmla="*/ 631606 h 632224"/>
              <a:gd name="connsiteX0" fmla="*/ 636602 w 636602"/>
              <a:gd name="connsiteY0" fmla="*/ 283263 h 631606"/>
              <a:gd name="connsiteX1" fmla="*/ 527745 w 636602"/>
              <a:gd name="connsiteY1" fmla="*/ 29263 h 631606"/>
              <a:gd name="connsiteX2" fmla="*/ 70545 w 636602"/>
              <a:gd name="connsiteY2" fmla="*/ 58292 h 631606"/>
              <a:gd name="connsiteX3" fmla="*/ 27002 w 636602"/>
              <a:gd name="connsiteY3" fmla="*/ 500978 h 631606"/>
              <a:gd name="connsiteX4" fmla="*/ 324545 w 636602"/>
              <a:gd name="connsiteY4" fmla="*/ 631606 h 631606"/>
              <a:gd name="connsiteX0" fmla="*/ 636602 w 636602"/>
              <a:gd name="connsiteY0" fmla="*/ 283263 h 631606"/>
              <a:gd name="connsiteX1" fmla="*/ 527745 w 636602"/>
              <a:gd name="connsiteY1" fmla="*/ 29263 h 631606"/>
              <a:gd name="connsiteX2" fmla="*/ 70545 w 636602"/>
              <a:gd name="connsiteY2" fmla="*/ 58292 h 631606"/>
              <a:gd name="connsiteX3" fmla="*/ 27002 w 636602"/>
              <a:gd name="connsiteY3" fmla="*/ 500978 h 631606"/>
              <a:gd name="connsiteX4" fmla="*/ 324545 w 636602"/>
              <a:gd name="connsiteY4" fmla="*/ 631606 h 631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6602" h="631606">
                <a:moveTo>
                  <a:pt x="636602" y="283263"/>
                </a:moveTo>
                <a:cubicBezTo>
                  <a:pt x="629345" y="175010"/>
                  <a:pt x="622088" y="66758"/>
                  <a:pt x="527745" y="29263"/>
                </a:cubicBezTo>
                <a:cubicBezTo>
                  <a:pt x="433402" y="-8232"/>
                  <a:pt x="154002" y="-20327"/>
                  <a:pt x="70545" y="58292"/>
                </a:cubicBezTo>
                <a:cubicBezTo>
                  <a:pt x="-12912" y="136911"/>
                  <a:pt x="-15331" y="405426"/>
                  <a:pt x="27002" y="500978"/>
                </a:cubicBezTo>
                <a:cubicBezTo>
                  <a:pt x="69335" y="596530"/>
                  <a:pt x="146141" y="588668"/>
                  <a:pt x="324545" y="631606"/>
                </a:cubicBezTo>
              </a:path>
            </a:pathLst>
          </a:custGeom>
          <a:noFill/>
          <a:ln w="38100">
            <a:solidFill>
              <a:srgbClr val="33CC33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09DA47-74E6-4CB7-9C10-19E4A7EFBC5F}"/>
              </a:ext>
            </a:extLst>
          </p:cNvPr>
          <p:cNvGrpSpPr/>
          <p:nvPr/>
        </p:nvGrpSpPr>
        <p:grpSpPr>
          <a:xfrm>
            <a:off x="785796" y="2979006"/>
            <a:ext cx="2015206" cy="1063028"/>
            <a:chOff x="2298357" y="2685534"/>
            <a:chExt cx="3015048" cy="341046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23382F1-D597-4CF6-AB64-40DA9729D69F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C9EFD5E-D2FA-42D1-AC96-CB9FE6D71D95}"/>
                </a:ext>
              </a:extLst>
            </p:cNvPr>
            <p:cNvSpPr/>
            <p:nvPr/>
          </p:nvSpPr>
          <p:spPr>
            <a:xfrm>
              <a:off x="2409568" y="2941204"/>
              <a:ext cx="2792626" cy="28991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Immutable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Mutable</a:t>
              </a:r>
            </a:p>
          </p:txBody>
        </p:sp>
      </p:grp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74BC7405-45B4-4D5E-BD83-136EF3B0C1CA}"/>
              </a:ext>
            </a:extLst>
          </p:cNvPr>
          <p:cNvSpPr/>
          <p:nvPr/>
        </p:nvSpPr>
        <p:spPr>
          <a:xfrm flipV="1">
            <a:off x="1681071" y="4551129"/>
            <a:ext cx="6059599" cy="1476154"/>
          </a:xfrm>
          <a:custGeom>
            <a:avLst/>
            <a:gdLst>
              <a:gd name="connsiteX0" fmla="*/ 0 w 3060745"/>
              <a:gd name="connsiteY0" fmla="*/ 1396478 h 1469423"/>
              <a:gd name="connsiteX1" fmla="*/ 696686 w 3060745"/>
              <a:gd name="connsiteY1" fmla="*/ 220821 h 1469423"/>
              <a:gd name="connsiteX2" fmla="*/ 2242457 w 3060745"/>
              <a:gd name="connsiteY2" fmla="*/ 68421 h 1469423"/>
              <a:gd name="connsiteX3" fmla="*/ 2634343 w 3060745"/>
              <a:gd name="connsiteY3" fmla="*/ 1011849 h 1469423"/>
              <a:gd name="connsiteX4" fmla="*/ 3033486 w 3060745"/>
              <a:gd name="connsiteY4" fmla="*/ 1440021 h 1469423"/>
              <a:gd name="connsiteX5" fmla="*/ 3026228 w 3060745"/>
              <a:gd name="connsiteY5" fmla="*/ 1432764 h 1469423"/>
              <a:gd name="connsiteX6" fmla="*/ 3026228 w 3060745"/>
              <a:gd name="connsiteY6" fmla="*/ 1432764 h 1469423"/>
              <a:gd name="connsiteX0" fmla="*/ 0 w 3060745"/>
              <a:gd name="connsiteY0" fmla="*/ 1449918 h 1522863"/>
              <a:gd name="connsiteX1" fmla="*/ 696686 w 3060745"/>
              <a:gd name="connsiteY1" fmla="*/ 274261 h 1522863"/>
              <a:gd name="connsiteX2" fmla="*/ 2242457 w 3060745"/>
              <a:gd name="connsiteY2" fmla="*/ 121861 h 1522863"/>
              <a:gd name="connsiteX3" fmla="*/ 2634343 w 3060745"/>
              <a:gd name="connsiteY3" fmla="*/ 1065289 h 1522863"/>
              <a:gd name="connsiteX4" fmla="*/ 3033486 w 3060745"/>
              <a:gd name="connsiteY4" fmla="*/ 1493461 h 1522863"/>
              <a:gd name="connsiteX5" fmla="*/ 3026228 w 3060745"/>
              <a:gd name="connsiteY5" fmla="*/ 1486204 h 1522863"/>
              <a:gd name="connsiteX6" fmla="*/ 3026228 w 3060745"/>
              <a:gd name="connsiteY6" fmla="*/ 1486204 h 1522863"/>
              <a:gd name="connsiteX0" fmla="*/ 0 w 3060745"/>
              <a:gd name="connsiteY0" fmla="*/ 1388915 h 1461860"/>
              <a:gd name="connsiteX1" fmla="*/ 544286 w 3060745"/>
              <a:gd name="connsiteY1" fmla="*/ 1185715 h 1461860"/>
              <a:gd name="connsiteX2" fmla="*/ 696686 w 3060745"/>
              <a:gd name="connsiteY2" fmla="*/ 213258 h 1461860"/>
              <a:gd name="connsiteX3" fmla="*/ 2242457 w 3060745"/>
              <a:gd name="connsiteY3" fmla="*/ 60858 h 1461860"/>
              <a:gd name="connsiteX4" fmla="*/ 2634343 w 3060745"/>
              <a:gd name="connsiteY4" fmla="*/ 1004286 h 1461860"/>
              <a:gd name="connsiteX5" fmla="*/ 3033486 w 3060745"/>
              <a:gd name="connsiteY5" fmla="*/ 1432458 h 1461860"/>
              <a:gd name="connsiteX6" fmla="*/ 3026228 w 3060745"/>
              <a:gd name="connsiteY6" fmla="*/ 1425201 h 1461860"/>
              <a:gd name="connsiteX7" fmla="*/ 3026228 w 3060745"/>
              <a:gd name="connsiteY7" fmla="*/ 1425201 h 1461860"/>
              <a:gd name="connsiteX0" fmla="*/ 0 w 3060745"/>
              <a:gd name="connsiteY0" fmla="*/ 1429854 h 1502799"/>
              <a:gd name="connsiteX1" fmla="*/ 544286 w 3060745"/>
              <a:gd name="connsiteY1" fmla="*/ 1226654 h 1502799"/>
              <a:gd name="connsiteX2" fmla="*/ 1008743 w 3060745"/>
              <a:gd name="connsiteY2" fmla="*/ 152597 h 1502799"/>
              <a:gd name="connsiteX3" fmla="*/ 2242457 w 3060745"/>
              <a:gd name="connsiteY3" fmla="*/ 101797 h 1502799"/>
              <a:gd name="connsiteX4" fmla="*/ 2634343 w 3060745"/>
              <a:gd name="connsiteY4" fmla="*/ 1045225 h 1502799"/>
              <a:gd name="connsiteX5" fmla="*/ 3033486 w 3060745"/>
              <a:gd name="connsiteY5" fmla="*/ 1473397 h 1502799"/>
              <a:gd name="connsiteX6" fmla="*/ 3026228 w 3060745"/>
              <a:gd name="connsiteY6" fmla="*/ 1466140 h 1502799"/>
              <a:gd name="connsiteX7" fmla="*/ 3026228 w 3060745"/>
              <a:gd name="connsiteY7" fmla="*/ 1466140 h 1502799"/>
              <a:gd name="connsiteX0" fmla="*/ 0 w 3833493"/>
              <a:gd name="connsiteY0" fmla="*/ 1429854 h 1520408"/>
              <a:gd name="connsiteX1" fmla="*/ 544286 w 3833493"/>
              <a:gd name="connsiteY1" fmla="*/ 1226654 h 1520408"/>
              <a:gd name="connsiteX2" fmla="*/ 1008743 w 3833493"/>
              <a:gd name="connsiteY2" fmla="*/ 152597 h 1520408"/>
              <a:gd name="connsiteX3" fmla="*/ 2242457 w 3833493"/>
              <a:gd name="connsiteY3" fmla="*/ 101797 h 1520408"/>
              <a:gd name="connsiteX4" fmla="*/ 2634343 w 3833493"/>
              <a:gd name="connsiteY4" fmla="*/ 1045225 h 1520408"/>
              <a:gd name="connsiteX5" fmla="*/ 3033486 w 3833493"/>
              <a:gd name="connsiteY5" fmla="*/ 1473397 h 1520408"/>
              <a:gd name="connsiteX6" fmla="*/ 3026228 w 3833493"/>
              <a:gd name="connsiteY6" fmla="*/ 1466140 h 1520408"/>
              <a:gd name="connsiteX7" fmla="*/ 3833493 w 3833493"/>
              <a:gd name="connsiteY7" fmla="*/ 1088768 h 1520408"/>
              <a:gd name="connsiteX0" fmla="*/ 0 w 3833493"/>
              <a:gd name="connsiteY0" fmla="*/ 1429854 h 1620383"/>
              <a:gd name="connsiteX1" fmla="*/ 544286 w 3833493"/>
              <a:gd name="connsiteY1" fmla="*/ 1226654 h 1620383"/>
              <a:gd name="connsiteX2" fmla="*/ 1008743 w 3833493"/>
              <a:gd name="connsiteY2" fmla="*/ 152597 h 1620383"/>
              <a:gd name="connsiteX3" fmla="*/ 2242457 w 3833493"/>
              <a:gd name="connsiteY3" fmla="*/ 101797 h 1620383"/>
              <a:gd name="connsiteX4" fmla="*/ 2634343 w 3833493"/>
              <a:gd name="connsiteY4" fmla="*/ 1045225 h 1620383"/>
              <a:gd name="connsiteX5" fmla="*/ 3033486 w 3833493"/>
              <a:gd name="connsiteY5" fmla="*/ 1473397 h 1620383"/>
              <a:gd name="connsiteX6" fmla="*/ 3026228 w 3833493"/>
              <a:gd name="connsiteY6" fmla="*/ 1466140 h 1620383"/>
              <a:gd name="connsiteX7" fmla="*/ 3833493 w 3833493"/>
              <a:gd name="connsiteY7" fmla="*/ 1088768 h 1620383"/>
              <a:gd name="connsiteX0" fmla="*/ 0 w 3307832"/>
              <a:gd name="connsiteY0" fmla="*/ 1429854 h 1898351"/>
              <a:gd name="connsiteX1" fmla="*/ 544286 w 3307832"/>
              <a:gd name="connsiteY1" fmla="*/ 1226654 h 1898351"/>
              <a:gd name="connsiteX2" fmla="*/ 1008743 w 3307832"/>
              <a:gd name="connsiteY2" fmla="*/ 152597 h 1898351"/>
              <a:gd name="connsiteX3" fmla="*/ 2242457 w 3307832"/>
              <a:gd name="connsiteY3" fmla="*/ 101797 h 1898351"/>
              <a:gd name="connsiteX4" fmla="*/ 2634343 w 3307832"/>
              <a:gd name="connsiteY4" fmla="*/ 1045225 h 1898351"/>
              <a:gd name="connsiteX5" fmla="*/ 3033486 w 3307832"/>
              <a:gd name="connsiteY5" fmla="*/ 1473397 h 1898351"/>
              <a:gd name="connsiteX6" fmla="*/ 3026228 w 3307832"/>
              <a:gd name="connsiteY6" fmla="*/ 1466140 h 1898351"/>
              <a:gd name="connsiteX7" fmla="*/ 3307832 w 3307832"/>
              <a:gd name="connsiteY7" fmla="*/ 1473397 h 1898351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487664"/>
              <a:gd name="connsiteX1" fmla="*/ 544286 w 3307832"/>
              <a:gd name="connsiteY1" fmla="*/ 1226654 h 1487664"/>
              <a:gd name="connsiteX2" fmla="*/ 1008743 w 3307832"/>
              <a:gd name="connsiteY2" fmla="*/ 152597 h 1487664"/>
              <a:gd name="connsiteX3" fmla="*/ 2242457 w 3307832"/>
              <a:gd name="connsiteY3" fmla="*/ 101797 h 1487664"/>
              <a:gd name="connsiteX4" fmla="*/ 2634343 w 3307832"/>
              <a:gd name="connsiteY4" fmla="*/ 1045225 h 1487664"/>
              <a:gd name="connsiteX5" fmla="*/ 3033486 w 3307832"/>
              <a:gd name="connsiteY5" fmla="*/ 1473397 h 1487664"/>
              <a:gd name="connsiteX6" fmla="*/ 3213964 w 3307832"/>
              <a:gd name="connsiteY6" fmla="*/ 1393568 h 1487664"/>
              <a:gd name="connsiteX7" fmla="*/ 3307832 w 3307832"/>
              <a:gd name="connsiteY7" fmla="*/ 1473397 h 1487664"/>
              <a:gd name="connsiteX0" fmla="*/ 0 w 3307832"/>
              <a:gd name="connsiteY0" fmla="*/ 1429854 h 1515186"/>
              <a:gd name="connsiteX1" fmla="*/ 544286 w 3307832"/>
              <a:gd name="connsiteY1" fmla="*/ 1226654 h 1515186"/>
              <a:gd name="connsiteX2" fmla="*/ 1008743 w 3307832"/>
              <a:gd name="connsiteY2" fmla="*/ 152597 h 1515186"/>
              <a:gd name="connsiteX3" fmla="*/ 2242457 w 3307832"/>
              <a:gd name="connsiteY3" fmla="*/ 101797 h 1515186"/>
              <a:gd name="connsiteX4" fmla="*/ 2634343 w 3307832"/>
              <a:gd name="connsiteY4" fmla="*/ 1045225 h 1515186"/>
              <a:gd name="connsiteX5" fmla="*/ 3033486 w 3307832"/>
              <a:gd name="connsiteY5" fmla="*/ 1473397 h 1515186"/>
              <a:gd name="connsiteX6" fmla="*/ 3176418 w 3307832"/>
              <a:gd name="connsiteY6" fmla="*/ 50997 h 1515186"/>
              <a:gd name="connsiteX7" fmla="*/ 3307832 w 3307832"/>
              <a:gd name="connsiteY7" fmla="*/ 1473397 h 1515186"/>
              <a:gd name="connsiteX0" fmla="*/ 0 w 3307832"/>
              <a:gd name="connsiteY0" fmla="*/ 1429854 h 1505113"/>
              <a:gd name="connsiteX1" fmla="*/ 544286 w 3307832"/>
              <a:gd name="connsiteY1" fmla="*/ 1226654 h 1505113"/>
              <a:gd name="connsiteX2" fmla="*/ 1008743 w 3307832"/>
              <a:gd name="connsiteY2" fmla="*/ 152597 h 1505113"/>
              <a:gd name="connsiteX3" fmla="*/ 2242457 w 3307832"/>
              <a:gd name="connsiteY3" fmla="*/ 101797 h 1505113"/>
              <a:gd name="connsiteX4" fmla="*/ 2634343 w 3307832"/>
              <a:gd name="connsiteY4" fmla="*/ 1045225 h 1505113"/>
              <a:gd name="connsiteX5" fmla="*/ 3033486 w 3307832"/>
              <a:gd name="connsiteY5" fmla="*/ 1473397 h 1505113"/>
              <a:gd name="connsiteX6" fmla="*/ 3307832 w 3307832"/>
              <a:gd name="connsiteY6" fmla="*/ 1473397 h 1505113"/>
              <a:gd name="connsiteX0" fmla="*/ 0 w 3307832"/>
              <a:gd name="connsiteY0" fmla="*/ 1429854 h 1495437"/>
              <a:gd name="connsiteX1" fmla="*/ 544286 w 3307832"/>
              <a:gd name="connsiteY1" fmla="*/ 1226654 h 1495437"/>
              <a:gd name="connsiteX2" fmla="*/ 1008743 w 3307832"/>
              <a:gd name="connsiteY2" fmla="*/ 152597 h 1495437"/>
              <a:gd name="connsiteX3" fmla="*/ 2242457 w 3307832"/>
              <a:gd name="connsiteY3" fmla="*/ 101797 h 1495437"/>
              <a:gd name="connsiteX4" fmla="*/ 2634343 w 3307832"/>
              <a:gd name="connsiteY4" fmla="*/ 1045225 h 1495437"/>
              <a:gd name="connsiteX5" fmla="*/ 3033486 w 3307832"/>
              <a:gd name="connsiteY5" fmla="*/ 1473397 h 1495437"/>
              <a:gd name="connsiteX6" fmla="*/ 3307832 w 3307832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95442"/>
              <a:gd name="connsiteY0" fmla="*/ 1429854 h 1529343"/>
              <a:gd name="connsiteX1" fmla="*/ 625638 w 3395442"/>
              <a:gd name="connsiteY1" fmla="*/ 1226654 h 1529343"/>
              <a:gd name="connsiteX2" fmla="*/ 1090095 w 3395442"/>
              <a:gd name="connsiteY2" fmla="*/ 152597 h 1529343"/>
              <a:gd name="connsiteX3" fmla="*/ 2323809 w 3395442"/>
              <a:gd name="connsiteY3" fmla="*/ 101797 h 1529343"/>
              <a:gd name="connsiteX4" fmla="*/ 2715695 w 3395442"/>
              <a:gd name="connsiteY4" fmla="*/ 1045225 h 1529343"/>
              <a:gd name="connsiteX5" fmla="*/ 3114838 w 3395442"/>
              <a:gd name="connsiteY5" fmla="*/ 1473397 h 1529343"/>
              <a:gd name="connsiteX6" fmla="*/ 3395442 w 3395442"/>
              <a:gd name="connsiteY6" fmla="*/ 1524197 h 1529343"/>
              <a:gd name="connsiteX0" fmla="*/ 0 w 3395442"/>
              <a:gd name="connsiteY0" fmla="*/ 1429854 h 1524197"/>
              <a:gd name="connsiteX1" fmla="*/ 625638 w 3395442"/>
              <a:gd name="connsiteY1" fmla="*/ 1226654 h 1524197"/>
              <a:gd name="connsiteX2" fmla="*/ 1090095 w 3395442"/>
              <a:gd name="connsiteY2" fmla="*/ 152597 h 1524197"/>
              <a:gd name="connsiteX3" fmla="*/ 2323809 w 3395442"/>
              <a:gd name="connsiteY3" fmla="*/ 101797 h 1524197"/>
              <a:gd name="connsiteX4" fmla="*/ 2715695 w 3395442"/>
              <a:gd name="connsiteY4" fmla="*/ 1045225 h 1524197"/>
              <a:gd name="connsiteX5" fmla="*/ 2952133 w 3395442"/>
              <a:gd name="connsiteY5" fmla="*/ 1371797 h 1524197"/>
              <a:gd name="connsiteX6" fmla="*/ 3395442 w 3395442"/>
              <a:gd name="connsiteY6" fmla="*/ 1524197 h 1524197"/>
              <a:gd name="connsiteX0" fmla="*/ 0 w 3389184"/>
              <a:gd name="connsiteY0" fmla="*/ 1429854 h 1430006"/>
              <a:gd name="connsiteX1" fmla="*/ 625638 w 3389184"/>
              <a:gd name="connsiteY1" fmla="*/ 1226654 h 1430006"/>
              <a:gd name="connsiteX2" fmla="*/ 1090095 w 3389184"/>
              <a:gd name="connsiteY2" fmla="*/ 152597 h 1430006"/>
              <a:gd name="connsiteX3" fmla="*/ 2323809 w 3389184"/>
              <a:gd name="connsiteY3" fmla="*/ 101797 h 1430006"/>
              <a:gd name="connsiteX4" fmla="*/ 2715695 w 3389184"/>
              <a:gd name="connsiteY4" fmla="*/ 1045225 h 1430006"/>
              <a:gd name="connsiteX5" fmla="*/ 2952133 w 3389184"/>
              <a:gd name="connsiteY5" fmla="*/ 1371797 h 1430006"/>
              <a:gd name="connsiteX6" fmla="*/ 3389184 w 3389184"/>
              <a:gd name="connsiteY6" fmla="*/ 1429854 h 1430006"/>
              <a:gd name="connsiteX0" fmla="*/ 0 w 3389184"/>
              <a:gd name="connsiteY0" fmla="*/ 1336500 h 1336652"/>
              <a:gd name="connsiteX1" fmla="*/ 625638 w 3389184"/>
              <a:gd name="connsiteY1" fmla="*/ 1133300 h 1336652"/>
              <a:gd name="connsiteX2" fmla="*/ 1065063 w 3389184"/>
              <a:gd name="connsiteY2" fmla="*/ 523700 h 1336652"/>
              <a:gd name="connsiteX3" fmla="*/ 2323809 w 3389184"/>
              <a:gd name="connsiteY3" fmla="*/ 8443 h 1336652"/>
              <a:gd name="connsiteX4" fmla="*/ 2715695 w 3389184"/>
              <a:gd name="connsiteY4" fmla="*/ 951871 h 1336652"/>
              <a:gd name="connsiteX5" fmla="*/ 2952133 w 3389184"/>
              <a:gd name="connsiteY5" fmla="*/ 1278443 h 1336652"/>
              <a:gd name="connsiteX6" fmla="*/ 3389184 w 3389184"/>
              <a:gd name="connsiteY6" fmla="*/ 1336500 h 1336652"/>
              <a:gd name="connsiteX0" fmla="*/ 0 w 3389184"/>
              <a:gd name="connsiteY0" fmla="*/ 878150 h 878302"/>
              <a:gd name="connsiteX1" fmla="*/ 625638 w 3389184"/>
              <a:gd name="connsiteY1" fmla="*/ 674950 h 878302"/>
              <a:gd name="connsiteX2" fmla="*/ 1065063 w 3389184"/>
              <a:gd name="connsiteY2" fmla="*/ 65350 h 878302"/>
              <a:gd name="connsiteX3" fmla="*/ 2179878 w 3389184"/>
              <a:gd name="connsiteY3" fmla="*/ 65350 h 878302"/>
              <a:gd name="connsiteX4" fmla="*/ 2715695 w 3389184"/>
              <a:gd name="connsiteY4" fmla="*/ 493521 h 878302"/>
              <a:gd name="connsiteX5" fmla="*/ 2952133 w 3389184"/>
              <a:gd name="connsiteY5" fmla="*/ 820093 h 878302"/>
              <a:gd name="connsiteX6" fmla="*/ 3389184 w 3389184"/>
              <a:gd name="connsiteY6" fmla="*/ 878150 h 878302"/>
              <a:gd name="connsiteX0" fmla="*/ 0 w 3389184"/>
              <a:gd name="connsiteY0" fmla="*/ 898311 h 898463"/>
              <a:gd name="connsiteX1" fmla="*/ 625638 w 3389184"/>
              <a:gd name="connsiteY1" fmla="*/ 695111 h 898463"/>
              <a:gd name="connsiteX2" fmla="*/ 1065063 w 3389184"/>
              <a:gd name="connsiteY2" fmla="*/ 85511 h 898463"/>
              <a:gd name="connsiteX3" fmla="*/ 2179878 w 3389184"/>
              <a:gd name="connsiteY3" fmla="*/ 85511 h 898463"/>
              <a:gd name="connsiteX4" fmla="*/ 2952133 w 3389184"/>
              <a:gd name="connsiteY4" fmla="*/ 840254 h 898463"/>
              <a:gd name="connsiteX5" fmla="*/ 3389184 w 3389184"/>
              <a:gd name="connsiteY5" fmla="*/ 898311 h 898463"/>
              <a:gd name="connsiteX0" fmla="*/ 0 w 3389184"/>
              <a:gd name="connsiteY0" fmla="*/ 898419 h 898571"/>
              <a:gd name="connsiteX1" fmla="*/ 396309 w 3389184"/>
              <a:gd name="connsiteY1" fmla="*/ 697044 h 898571"/>
              <a:gd name="connsiteX2" fmla="*/ 1065063 w 3389184"/>
              <a:gd name="connsiteY2" fmla="*/ 85619 h 898571"/>
              <a:gd name="connsiteX3" fmla="*/ 2179878 w 3389184"/>
              <a:gd name="connsiteY3" fmla="*/ 85619 h 898571"/>
              <a:gd name="connsiteX4" fmla="*/ 2952133 w 3389184"/>
              <a:gd name="connsiteY4" fmla="*/ 840362 h 898571"/>
              <a:gd name="connsiteX5" fmla="*/ 3389184 w 3389184"/>
              <a:gd name="connsiteY5" fmla="*/ 898419 h 898571"/>
              <a:gd name="connsiteX0" fmla="*/ 0 w 3389184"/>
              <a:gd name="connsiteY0" fmla="*/ 898419 h 898571"/>
              <a:gd name="connsiteX1" fmla="*/ 396309 w 3389184"/>
              <a:gd name="connsiteY1" fmla="*/ 697044 h 898571"/>
              <a:gd name="connsiteX2" fmla="*/ 1065063 w 3389184"/>
              <a:gd name="connsiteY2" fmla="*/ 85619 h 898571"/>
              <a:gd name="connsiteX3" fmla="*/ 2179878 w 3389184"/>
              <a:gd name="connsiteY3" fmla="*/ 85619 h 898571"/>
              <a:gd name="connsiteX4" fmla="*/ 2952133 w 3389184"/>
              <a:gd name="connsiteY4" fmla="*/ 840362 h 898571"/>
              <a:gd name="connsiteX5" fmla="*/ 3389184 w 3389184"/>
              <a:gd name="connsiteY5" fmla="*/ 898419 h 898571"/>
              <a:gd name="connsiteX0" fmla="*/ 0 w 3389184"/>
              <a:gd name="connsiteY0" fmla="*/ 898419 h 898571"/>
              <a:gd name="connsiteX1" fmla="*/ 396309 w 3389184"/>
              <a:gd name="connsiteY1" fmla="*/ 697044 h 898571"/>
              <a:gd name="connsiteX2" fmla="*/ 1065063 w 3389184"/>
              <a:gd name="connsiteY2" fmla="*/ 85619 h 898571"/>
              <a:gd name="connsiteX3" fmla="*/ 2179878 w 3389184"/>
              <a:gd name="connsiteY3" fmla="*/ 85619 h 898571"/>
              <a:gd name="connsiteX4" fmla="*/ 2952133 w 3389184"/>
              <a:gd name="connsiteY4" fmla="*/ 840362 h 898571"/>
              <a:gd name="connsiteX5" fmla="*/ 3389184 w 3389184"/>
              <a:gd name="connsiteY5" fmla="*/ 898419 h 898571"/>
              <a:gd name="connsiteX0" fmla="*/ 0 w 3389184"/>
              <a:gd name="connsiteY0" fmla="*/ 902336 h 902488"/>
              <a:gd name="connsiteX1" fmla="*/ 396309 w 3389184"/>
              <a:gd name="connsiteY1" fmla="*/ 700961 h 902488"/>
              <a:gd name="connsiteX2" fmla="*/ 675204 w 3389184"/>
              <a:gd name="connsiteY2" fmla="*/ 82236 h 902488"/>
              <a:gd name="connsiteX3" fmla="*/ 2179878 w 3389184"/>
              <a:gd name="connsiteY3" fmla="*/ 89536 h 902488"/>
              <a:gd name="connsiteX4" fmla="*/ 2952133 w 3389184"/>
              <a:gd name="connsiteY4" fmla="*/ 844279 h 902488"/>
              <a:gd name="connsiteX5" fmla="*/ 3389184 w 3389184"/>
              <a:gd name="connsiteY5" fmla="*/ 902336 h 902488"/>
              <a:gd name="connsiteX0" fmla="*/ 0 w 3389184"/>
              <a:gd name="connsiteY0" fmla="*/ 902336 h 902488"/>
              <a:gd name="connsiteX1" fmla="*/ 396309 w 3389184"/>
              <a:gd name="connsiteY1" fmla="*/ 700961 h 902488"/>
              <a:gd name="connsiteX2" fmla="*/ 675204 w 3389184"/>
              <a:gd name="connsiteY2" fmla="*/ 82236 h 902488"/>
              <a:gd name="connsiteX3" fmla="*/ 2179878 w 3389184"/>
              <a:gd name="connsiteY3" fmla="*/ 89536 h 902488"/>
              <a:gd name="connsiteX4" fmla="*/ 2952133 w 3389184"/>
              <a:gd name="connsiteY4" fmla="*/ 844279 h 902488"/>
              <a:gd name="connsiteX5" fmla="*/ 3389184 w 3389184"/>
              <a:gd name="connsiteY5" fmla="*/ 902336 h 902488"/>
              <a:gd name="connsiteX0" fmla="*/ 0 w 3389184"/>
              <a:gd name="connsiteY0" fmla="*/ 889646 h 889798"/>
              <a:gd name="connsiteX1" fmla="*/ 396309 w 3389184"/>
              <a:gd name="connsiteY1" fmla="*/ 688271 h 889798"/>
              <a:gd name="connsiteX2" fmla="*/ 675204 w 3389184"/>
              <a:gd name="connsiteY2" fmla="*/ 69546 h 889798"/>
              <a:gd name="connsiteX3" fmla="*/ 2179878 w 3389184"/>
              <a:gd name="connsiteY3" fmla="*/ 76846 h 889798"/>
              <a:gd name="connsiteX4" fmla="*/ 2952133 w 3389184"/>
              <a:gd name="connsiteY4" fmla="*/ 831589 h 889798"/>
              <a:gd name="connsiteX5" fmla="*/ 3389184 w 3389184"/>
              <a:gd name="connsiteY5" fmla="*/ 889646 h 889798"/>
              <a:gd name="connsiteX0" fmla="*/ 0 w 3389184"/>
              <a:gd name="connsiteY0" fmla="*/ 897175 h 918589"/>
              <a:gd name="connsiteX1" fmla="*/ 396309 w 3389184"/>
              <a:gd name="connsiteY1" fmla="*/ 695800 h 918589"/>
              <a:gd name="connsiteX2" fmla="*/ 675204 w 3389184"/>
              <a:gd name="connsiteY2" fmla="*/ 77075 h 918589"/>
              <a:gd name="connsiteX3" fmla="*/ 2505525 w 3389184"/>
              <a:gd name="connsiteY3" fmla="*/ 93499 h 918589"/>
              <a:gd name="connsiteX4" fmla="*/ 2952133 w 3389184"/>
              <a:gd name="connsiteY4" fmla="*/ 839118 h 918589"/>
              <a:gd name="connsiteX5" fmla="*/ 3389184 w 3389184"/>
              <a:gd name="connsiteY5" fmla="*/ 897175 h 918589"/>
              <a:gd name="connsiteX0" fmla="*/ 0 w 3389184"/>
              <a:gd name="connsiteY0" fmla="*/ 897175 h 920529"/>
              <a:gd name="connsiteX1" fmla="*/ 396309 w 3389184"/>
              <a:gd name="connsiteY1" fmla="*/ 695800 h 920529"/>
              <a:gd name="connsiteX2" fmla="*/ 675204 w 3389184"/>
              <a:gd name="connsiteY2" fmla="*/ 77075 h 920529"/>
              <a:gd name="connsiteX3" fmla="*/ 2505525 w 3389184"/>
              <a:gd name="connsiteY3" fmla="*/ 93499 h 920529"/>
              <a:gd name="connsiteX4" fmla="*/ 2952133 w 3389184"/>
              <a:gd name="connsiteY4" fmla="*/ 839118 h 920529"/>
              <a:gd name="connsiteX5" fmla="*/ 3389184 w 3389184"/>
              <a:gd name="connsiteY5" fmla="*/ 897175 h 920529"/>
              <a:gd name="connsiteX0" fmla="*/ 0 w 3389184"/>
              <a:gd name="connsiteY0" fmla="*/ 897175 h 909732"/>
              <a:gd name="connsiteX1" fmla="*/ 396309 w 3389184"/>
              <a:gd name="connsiteY1" fmla="*/ 695800 h 909732"/>
              <a:gd name="connsiteX2" fmla="*/ 675204 w 3389184"/>
              <a:gd name="connsiteY2" fmla="*/ 77075 h 909732"/>
              <a:gd name="connsiteX3" fmla="*/ 2505525 w 3389184"/>
              <a:gd name="connsiteY3" fmla="*/ 93499 h 909732"/>
              <a:gd name="connsiteX4" fmla="*/ 2952133 w 3389184"/>
              <a:gd name="connsiteY4" fmla="*/ 839118 h 909732"/>
              <a:gd name="connsiteX5" fmla="*/ 3389184 w 3389184"/>
              <a:gd name="connsiteY5" fmla="*/ 897175 h 909732"/>
              <a:gd name="connsiteX0" fmla="*/ 0 w 3389184"/>
              <a:gd name="connsiteY0" fmla="*/ 897175 h 907311"/>
              <a:gd name="connsiteX1" fmla="*/ 396309 w 3389184"/>
              <a:gd name="connsiteY1" fmla="*/ 695800 h 907311"/>
              <a:gd name="connsiteX2" fmla="*/ 675204 w 3389184"/>
              <a:gd name="connsiteY2" fmla="*/ 77075 h 907311"/>
              <a:gd name="connsiteX3" fmla="*/ 2505525 w 3389184"/>
              <a:gd name="connsiteY3" fmla="*/ 93499 h 907311"/>
              <a:gd name="connsiteX4" fmla="*/ 2952133 w 3389184"/>
              <a:gd name="connsiteY4" fmla="*/ 839118 h 907311"/>
              <a:gd name="connsiteX5" fmla="*/ 3389184 w 3389184"/>
              <a:gd name="connsiteY5" fmla="*/ 897175 h 907311"/>
              <a:gd name="connsiteX0" fmla="*/ 0 w 3389184"/>
              <a:gd name="connsiteY0" fmla="*/ 897175 h 902604"/>
              <a:gd name="connsiteX1" fmla="*/ 396309 w 3389184"/>
              <a:gd name="connsiteY1" fmla="*/ 695800 h 902604"/>
              <a:gd name="connsiteX2" fmla="*/ 675204 w 3389184"/>
              <a:gd name="connsiteY2" fmla="*/ 77075 h 902604"/>
              <a:gd name="connsiteX3" fmla="*/ 2505525 w 3389184"/>
              <a:gd name="connsiteY3" fmla="*/ 93499 h 902604"/>
              <a:gd name="connsiteX4" fmla="*/ 2952133 w 3389184"/>
              <a:gd name="connsiteY4" fmla="*/ 839118 h 902604"/>
              <a:gd name="connsiteX5" fmla="*/ 3389184 w 3389184"/>
              <a:gd name="connsiteY5" fmla="*/ 897175 h 902604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899840"/>
              <a:gd name="connsiteX1" fmla="*/ 362946 w 3389184"/>
              <a:gd name="connsiteY1" fmla="*/ 692696 h 899840"/>
              <a:gd name="connsiteX2" fmla="*/ 675204 w 3389184"/>
              <a:gd name="connsiteY2" fmla="*/ 76891 h 899840"/>
              <a:gd name="connsiteX3" fmla="*/ 2505525 w 3389184"/>
              <a:gd name="connsiteY3" fmla="*/ 93315 h 899840"/>
              <a:gd name="connsiteX4" fmla="*/ 2952133 w 3389184"/>
              <a:gd name="connsiteY4" fmla="*/ 838934 h 899840"/>
              <a:gd name="connsiteX5" fmla="*/ 3389184 w 3389184"/>
              <a:gd name="connsiteY5" fmla="*/ 896991 h 899840"/>
              <a:gd name="connsiteX0" fmla="*/ 0 w 3389184"/>
              <a:gd name="connsiteY0" fmla="*/ 896991 h 902155"/>
              <a:gd name="connsiteX1" fmla="*/ 362946 w 3389184"/>
              <a:gd name="connsiteY1" fmla="*/ 692696 h 902155"/>
              <a:gd name="connsiteX2" fmla="*/ 675204 w 3389184"/>
              <a:gd name="connsiteY2" fmla="*/ 76891 h 902155"/>
              <a:gd name="connsiteX3" fmla="*/ 2505525 w 3389184"/>
              <a:gd name="connsiteY3" fmla="*/ 93315 h 902155"/>
              <a:gd name="connsiteX4" fmla="*/ 2952133 w 3389184"/>
              <a:gd name="connsiteY4" fmla="*/ 838934 h 902155"/>
              <a:gd name="connsiteX5" fmla="*/ 3389184 w 3389184"/>
              <a:gd name="connsiteY5" fmla="*/ 896991 h 902155"/>
              <a:gd name="connsiteX0" fmla="*/ 0 w 3389184"/>
              <a:gd name="connsiteY0" fmla="*/ 897803 h 907644"/>
              <a:gd name="connsiteX1" fmla="*/ 362946 w 3389184"/>
              <a:gd name="connsiteY1" fmla="*/ 693508 h 907644"/>
              <a:gd name="connsiteX2" fmla="*/ 675204 w 3389184"/>
              <a:gd name="connsiteY2" fmla="*/ 77703 h 907644"/>
              <a:gd name="connsiteX3" fmla="*/ 2505525 w 3389184"/>
              <a:gd name="connsiteY3" fmla="*/ 94127 h 907644"/>
              <a:gd name="connsiteX4" fmla="*/ 2927111 w 3389184"/>
              <a:gd name="connsiteY4" fmla="*/ 852886 h 907644"/>
              <a:gd name="connsiteX5" fmla="*/ 3389184 w 3389184"/>
              <a:gd name="connsiteY5" fmla="*/ 897803 h 907644"/>
              <a:gd name="connsiteX0" fmla="*/ 0 w 3389184"/>
              <a:gd name="connsiteY0" fmla="*/ 897803 h 901349"/>
              <a:gd name="connsiteX1" fmla="*/ 362946 w 3389184"/>
              <a:gd name="connsiteY1" fmla="*/ 693508 h 901349"/>
              <a:gd name="connsiteX2" fmla="*/ 675204 w 3389184"/>
              <a:gd name="connsiteY2" fmla="*/ 77703 h 901349"/>
              <a:gd name="connsiteX3" fmla="*/ 2505525 w 3389184"/>
              <a:gd name="connsiteY3" fmla="*/ 94127 h 901349"/>
              <a:gd name="connsiteX4" fmla="*/ 2927111 w 3389184"/>
              <a:gd name="connsiteY4" fmla="*/ 852886 h 901349"/>
              <a:gd name="connsiteX5" fmla="*/ 3389184 w 3389184"/>
              <a:gd name="connsiteY5" fmla="*/ 897803 h 901349"/>
              <a:gd name="connsiteX0" fmla="*/ 0 w 3389184"/>
              <a:gd name="connsiteY0" fmla="*/ 896901 h 896901"/>
              <a:gd name="connsiteX1" fmla="*/ 362946 w 3389184"/>
              <a:gd name="connsiteY1" fmla="*/ 692606 h 896901"/>
              <a:gd name="connsiteX2" fmla="*/ 675204 w 3389184"/>
              <a:gd name="connsiteY2" fmla="*/ 76801 h 896901"/>
              <a:gd name="connsiteX3" fmla="*/ 2505525 w 3389184"/>
              <a:gd name="connsiteY3" fmla="*/ 93225 h 896901"/>
              <a:gd name="connsiteX4" fmla="*/ 2915990 w 3389184"/>
              <a:gd name="connsiteY4" fmla="*/ 837385 h 896901"/>
              <a:gd name="connsiteX5" fmla="*/ 3389184 w 3389184"/>
              <a:gd name="connsiteY5" fmla="*/ 896901 h 896901"/>
              <a:gd name="connsiteX0" fmla="*/ 0 w 3389184"/>
              <a:gd name="connsiteY0" fmla="*/ 879845 h 879845"/>
              <a:gd name="connsiteX1" fmla="*/ 371989 w 3389184"/>
              <a:gd name="connsiteY1" fmla="*/ 388782 h 879845"/>
              <a:gd name="connsiteX2" fmla="*/ 675204 w 3389184"/>
              <a:gd name="connsiteY2" fmla="*/ 59745 h 879845"/>
              <a:gd name="connsiteX3" fmla="*/ 2505525 w 3389184"/>
              <a:gd name="connsiteY3" fmla="*/ 76169 h 879845"/>
              <a:gd name="connsiteX4" fmla="*/ 2915990 w 3389184"/>
              <a:gd name="connsiteY4" fmla="*/ 820329 h 879845"/>
              <a:gd name="connsiteX5" fmla="*/ 3389184 w 3389184"/>
              <a:gd name="connsiteY5" fmla="*/ 879845 h 879845"/>
              <a:gd name="connsiteX0" fmla="*/ 0 w 3321362"/>
              <a:gd name="connsiteY0" fmla="*/ 573435 h 879845"/>
              <a:gd name="connsiteX1" fmla="*/ 304167 w 3321362"/>
              <a:gd name="connsiteY1" fmla="*/ 388782 h 879845"/>
              <a:gd name="connsiteX2" fmla="*/ 607382 w 3321362"/>
              <a:gd name="connsiteY2" fmla="*/ 59745 h 879845"/>
              <a:gd name="connsiteX3" fmla="*/ 2437703 w 3321362"/>
              <a:gd name="connsiteY3" fmla="*/ 76169 h 879845"/>
              <a:gd name="connsiteX4" fmla="*/ 2848168 w 3321362"/>
              <a:gd name="connsiteY4" fmla="*/ 820329 h 879845"/>
              <a:gd name="connsiteX5" fmla="*/ 3321362 w 3321362"/>
              <a:gd name="connsiteY5" fmla="*/ 879845 h 879845"/>
              <a:gd name="connsiteX0" fmla="*/ 0 w 3321362"/>
              <a:gd name="connsiteY0" fmla="*/ 573435 h 896804"/>
              <a:gd name="connsiteX1" fmla="*/ 304167 w 3321362"/>
              <a:gd name="connsiteY1" fmla="*/ 388782 h 896804"/>
              <a:gd name="connsiteX2" fmla="*/ 607382 w 3321362"/>
              <a:gd name="connsiteY2" fmla="*/ 59745 h 896804"/>
              <a:gd name="connsiteX3" fmla="*/ 2975755 w 3321362"/>
              <a:gd name="connsiteY3" fmla="*/ 76169 h 896804"/>
              <a:gd name="connsiteX4" fmla="*/ 2848168 w 3321362"/>
              <a:gd name="connsiteY4" fmla="*/ 820329 h 896804"/>
              <a:gd name="connsiteX5" fmla="*/ 3321362 w 3321362"/>
              <a:gd name="connsiteY5" fmla="*/ 879845 h 896804"/>
              <a:gd name="connsiteX0" fmla="*/ 0 w 3321362"/>
              <a:gd name="connsiteY0" fmla="*/ 563396 h 869806"/>
              <a:gd name="connsiteX1" fmla="*/ 304167 w 3321362"/>
              <a:gd name="connsiteY1" fmla="*/ 378743 h 869806"/>
              <a:gd name="connsiteX2" fmla="*/ 607382 w 3321362"/>
              <a:gd name="connsiteY2" fmla="*/ 49706 h 869806"/>
              <a:gd name="connsiteX3" fmla="*/ 2975755 w 3321362"/>
              <a:gd name="connsiteY3" fmla="*/ 66130 h 869806"/>
              <a:gd name="connsiteX4" fmla="*/ 3191797 w 3321362"/>
              <a:gd name="connsiteY4" fmla="*/ 661014 h 869806"/>
              <a:gd name="connsiteX5" fmla="*/ 3321362 w 3321362"/>
              <a:gd name="connsiteY5" fmla="*/ 869806 h 869806"/>
              <a:gd name="connsiteX0" fmla="*/ 0 w 3321362"/>
              <a:gd name="connsiteY0" fmla="*/ 567306 h 873716"/>
              <a:gd name="connsiteX1" fmla="*/ 304167 w 3321362"/>
              <a:gd name="connsiteY1" fmla="*/ 382653 h 873716"/>
              <a:gd name="connsiteX2" fmla="*/ 607382 w 3321362"/>
              <a:gd name="connsiteY2" fmla="*/ 53616 h 873716"/>
              <a:gd name="connsiteX3" fmla="*/ 2975755 w 3321362"/>
              <a:gd name="connsiteY3" fmla="*/ 70040 h 873716"/>
              <a:gd name="connsiteX4" fmla="*/ 3101368 w 3321362"/>
              <a:gd name="connsiteY4" fmla="*/ 723849 h 873716"/>
              <a:gd name="connsiteX5" fmla="*/ 3321362 w 3321362"/>
              <a:gd name="connsiteY5" fmla="*/ 873716 h 873716"/>
              <a:gd name="connsiteX0" fmla="*/ 0 w 3321362"/>
              <a:gd name="connsiteY0" fmla="*/ 567306 h 873716"/>
              <a:gd name="connsiteX1" fmla="*/ 304167 w 3321362"/>
              <a:gd name="connsiteY1" fmla="*/ 382653 h 873716"/>
              <a:gd name="connsiteX2" fmla="*/ 607382 w 3321362"/>
              <a:gd name="connsiteY2" fmla="*/ 53616 h 873716"/>
              <a:gd name="connsiteX3" fmla="*/ 2975755 w 3321362"/>
              <a:gd name="connsiteY3" fmla="*/ 70040 h 873716"/>
              <a:gd name="connsiteX4" fmla="*/ 3101368 w 3321362"/>
              <a:gd name="connsiteY4" fmla="*/ 723849 h 873716"/>
              <a:gd name="connsiteX5" fmla="*/ 3321362 w 3321362"/>
              <a:gd name="connsiteY5" fmla="*/ 873716 h 873716"/>
              <a:gd name="connsiteX0" fmla="*/ 0 w 3325884"/>
              <a:gd name="connsiteY0" fmla="*/ 567306 h 762434"/>
              <a:gd name="connsiteX1" fmla="*/ 304167 w 3325884"/>
              <a:gd name="connsiteY1" fmla="*/ 382653 h 762434"/>
              <a:gd name="connsiteX2" fmla="*/ 607382 w 3325884"/>
              <a:gd name="connsiteY2" fmla="*/ 53616 h 762434"/>
              <a:gd name="connsiteX3" fmla="*/ 2975755 w 3325884"/>
              <a:gd name="connsiteY3" fmla="*/ 70040 h 762434"/>
              <a:gd name="connsiteX4" fmla="*/ 3101368 w 3325884"/>
              <a:gd name="connsiteY4" fmla="*/ 723849 h 762434"/>
              <a:gd name="connsiteX5" fmla="*/ 3325884 w 3325884"/>
              <a:gd name="connsiteY5" fmla="*/ 696941 h 762434"/>
              <a:gd name="connsiteX0" fmla="*/ 0 w 3325884"/>
              <a:gd name="connsiteY0" fmla="*/ 557826 h 687461"/>
              <a:gd name="connsiteX1" fmla="*/ 304167 w 3325884"/>
              <a:gd name="connsiteY1" fmla="*/ 373173 h 687461"/>
              <a:gd name="connsiteX2" fmla="*/ 607382 w 3325884"/>
              <a:gd name="connsiteY2" fmla="*/ 44136 h 687461"/>
              <a:gd name="connsiteX3" fmla="*/ 2975755 w 3325884"/>
              <a:gd name="connsiteY3" fmla="*/ 60560 h 687461"/>
              <a:gd name="connsiteX4" fmla="*/ 3110411 w 3325884"/>
              <a:gd name="connsiteY4" fmla="*/ 569020 h 687461"/>
              <a:gd name="connsiteX5" fmla="*/ 3325884 w 3325884"/>
              <a:gd name="connsiteY5" fmla="*/ 687461 h 687461"/>
              <a:gd name="connsiteX0" fmla="*/ 0 w 3325884"/>
              <a:gd name="connsiteY0" fmla="*/ 557583 h 687218"/>
              <a:gd name="connsiteX1" fmla="*/ 240867 w 3325884"/>
              <a:gd name="connsiteY1" fmla="*/ 369001 h 687218"/>
              <a:gd name="connsiteX2" fmla="*/ 607382 w 3325884"/>
              <a:gd name="connsiteY2" fmla="*/ 43893 h 687218"/>
              <a:gd name="connsiteX3" fmla="*/ 2975755 w 3325884"/>
              <a:gd name="connsiteY3" fmla="*/ 60317 h 687218"/>
              <a:gd name="connsiteX4" fmla="*/ 3110411 w 3325884"/>
              <a:gd name="connsiteY4" fmla="*/ 568777 h 687218"/>
              <a:gd name="connsiteX5" fmla="*/ 3325884 w 3325884"/>
              <a:gd name="connsiteY5" fmla="*/ 687218 h 687218"/>
              <a:gd name="connsiteX0" fmla="*/ 0 w 3325884"/>
              <a:gd name="connsiteY0" fmla="*/ 557583 h 687218"/>
              <a:gd name="connsiteX1" fmla="*/ 240867 w 3325884"/>
              <a:gd name="connsiteY1" fmla="*/ 369001 h 687218"/>
              <a:gd name="connsiteX2" fmla="*/ 607382 w 3325884"/>
              <a:gd name="connsiteY2" fmla="*/ 43893 h 687218"/>
              <a:gd name="connsiteX3" fmla="*/ 2975755 w 3325884"/>
              <a:gd name="connsiteY3" fmla="*/ 60317 h 687218"/>
              <a:gd name="connsiteX4" fmla="*/ 3110411 w 3325884"/>
              <a:gd name="connsiteY4" fmla="*/ 568777 h 687218"/>
              <a:gd name="connsiteX5" fmla="*/ 3325884 w 3325884"/>
              <a:gd name="connsiteY5" fmla="*/ 687218 h 687218"/>
              <a:gd name="connsiteX0" fmla="*/ 0 w 3325884"/>
              <a:gd name="connsiteY0" fmla="*/ 557583 h 687218"/>
              <a:gd name="connsiteX1" fmla="*/ 240867 w 3325884"/>
              <a:gd name="connsiteY1" fmla="*/ 369001 h 687218"/>
              <a:gd name="connsiteX2" fmla="*/ 607382 w 3325884"/>
              <a:gd name="connsiteY2" fmla="*/ 43893 h 687218"/>
              <a:gd name="connsiteX3" fmla="*/ 2975755 w 3325884"/>
              <a:gd name="connsiteY3" fmla="*/ 60317 h 687218"/>
              <a:gd name="connsiteX4" fmla="*/ 3110411 w 3325884"/>
              <a:gd name="connsiteY4" fmla="*/ 568777 h 687218"/>
              <a:gd name="connsiteX5" fmla="*/ 3325884 w 3325884"/>
              <a:gd name="connsiteY5" fmla="*/ 687218 h 687218"/>
              <a:gd name="connsiteX0" fmla="*/ 0 w 3325884"/>
              <a:gd name="connsiteY0" fmla="*/ 571387 h 701022"/>
              <a:gd name="connsiteX1" fmla="*/ 240867 w 3325884"/>
              <a:gd name="connsiteY1" fmla="*/ 382805 h 701022"/>
              <a:gd name="connsiteX2" fmla="*/ 607382 w 3325884"/>
              <a:gd name="connsiteY2" fmla="*/ 57697 h 701022"/>
              <a:gd name="connsiteX3" fmla="*/ 2975755 w 3325884"/>
              <a:gd name="connsiteY3" fmla="*/ 74121 h 701022"/>
              <a:gd name="connsiteX4" fmla="*/ 3110411 w 3325884"/>
              <a:gd name="connsiteY4" fmla="*/ 582581 h 701022"/>
              <a:gd name="connsiteX5" fmla="*/ 3325884 w 3325884"/>
              <a:gd name="connsiteY5" fmla="*/ 701022 h 701022"/>
              <a:gd name="connsiteX0" fmla="*/ 0 w 3325884"/>
              <a:gd name="connsiteY0" fmla="*/ 533944 h 663579"/>
              <a:gd name="connsiteX1" fmla="*/ 240867 w 3325884"/>
              <a:gd name="connsiteY1" fmla="*/ 345362 h 663579"/>
              <a:gd name="connsiteX2" fmla="*/ 607382 w 3325884"/>
              <a:gd name="connsiteY2" fmla="*/ 20254 h 663579"/>
              <a:gd name="connsiteX3" fmla="*/ 2975755 w 3325884"/>
              <a:gd name="connsiteY3" fmla="*/ 36678 h 663579"/>
              <a:gd name="connsiteX4" fmla="*/ 3110411 w 3325884"/>
              <a:gd name="connsiteY4" fmla="*/ 545138 h 663579"/>
              <a:gd name="connsiteX5" fmla="*/ 3325884 w 3325884"/>
              <a:gd name="connsiteY5" fmla="*/ 663579 h 663579"/>
              <a:gd name="connsiteX0" fmla="*/ 0 w 3325884"/>
              <a:gd name="connsiteY0" fmla="*/ 555224 h 684859"/>
              <a:gd name="connsiteX1" fmla="*/ 240867 w 3325884"/>
              <a:gd name="connsiteY1" fmla="*/ 366642 h 684859"/>
              <a:gd name="connsiteX2" fmla="*/ 607382 w 3325884"/>
              <a:gd name="connsiteY2" fmla="*/ 41534 h 684859"/>
              <a:gd name="connsiteX3" fmla="*/ 2975755 w 3325884"/>
              <a:gd name="connsiteY3" fmla="*/ 57958 h 684859"/>
              <a:gd name="connsiteX4" fmla="*/ 3110411 w 3325884"/>
              <a:gd name="connsiteY4" fmla="*/ 566418 h 684859"/>
              <a:gd name="connsiteX5" fmla="*/ 3325884 w 3325884"/>
              <a:gd name="connsiteY5" fmla="*/ 684859 h 684859"/>
              <a:gd name="connsiteX0" fmla="*/ 0 w 3325884"/>
              <a:gd name="connsiteY0" fmla="*/ 555224 h 684859"/>
              <a:gd name="connsiteX1" fmla="*/ 240867 w 3325884"/>
              <a:gd name="connsiteY1" fmla="*/ 366642 h 684859"/>
              <a:gd name="connsiteX2" fmla="*/ 607382 w 3325884"/>
              <a:gd name="connsiteY2" fmla="*/ 41534 h 684859"/>
              <a:gd name="connsiteX3" fmla="*/ 2975755 w 3325884"/>
              <a:gd name="connsiteY3" fmla="*/ 57958 h 684859"/>
              <a:gd name="connsiteX4" fmla="*/ 3110411 w 3325884"/>
              <a:gd name="connsiteY4" fmla="*/ 566418 h 684859"/>
              <a:gd name="connsiteX5" fmla="*/ 3325884 w 3325884"/>
              <a:gd name="connsiteY5" fmla="*/ 684859 h 684859"/>
              <a:gd name="connsiteX0" fmla="*/ 0 w 3325884"/>
              <a:gd name="connsiteY0" fmla="*/ 555224 h 684859"/>
              <a:gd name="connsiteX1" fmla="*/ 240867 w 3325884"/>
              <a:gd name="connsiteY1" fmla="*/ 366642 h 684859"/>
              <a:gd name="connsiteX2" fmla="*/ 607382 w 3325884"/>
              <a:gd name="connsiteY2" fmla="*/ 41534 h 684859"/>
              <a:gd name="connsiteX3" fmla="*/ 2975755 w 3325884"/>
              <a:gd name="connsiteY3" fmla="*/ 57958 h 684859"/>
              <a:gd name="connsiteX4" fmla="*/ 3110411 w 3325884"/>
              <a:gd name="connsiteY4" fmla="*/ 566418 h 684859"/>
              <a:gd name="connsiteX5" fmla="*/ 3325884 w 3325884"/>
              <a:gd name="connsiteY5" fmla="*/ 684859 h 684859"/>
              <a:gd name="connsiteX0" fmla="*/ 0 w 3325884"/>
              <a:gd name="connsiteY0" fmla="*/ 555224 h 684859"/>
              <a:gd name="connsiteX1" fmla="*/ 240867 w 3325884"/>
              <a:gd name="connsiteY1" fmla="*/ 366642 h 684859"/>
              <a:gd name="connsiteX2" fmla="*/ 607382 w 3325884"/>
              <a:gd name="connsiteY2" fmla="*/ 41534 h 684859"/>
              <a:gd name="connsiteX3" fmla="*/ 2975755 w 3325884"/>
              <a:gd name="connsiteY3" fmla="*/ 57958 h 684859"/>
              <a:gd name="connsiteX4" fmla="*/ 3110411 w 3325884"/>
              <a:gd name="connsiteY4" fmla="*/ 566418 h 684859"/>
              <a:gd name="connsiteX5" fmla="*/ 3325884 w 3325884"/>
              <a:gd name="connsiteY5" fmla="*/ 684859 h 684859"/>
              <a:gd name="connsiteX0" fmla="*/ 0 w 3325884"/>
              <a:gd name="connsiteY0" fmla="*/ 555224 h 684859"/>
              <a:gd name="connsiteX1" fmla="*/ 240867 w 3325884"/>
              <a:gd name="connsiteY1" fmla="*/ 366642 h 684859"/>
              <a:gd name="connsiteX2" fmla="*/ 607382 w 3325884"/>
              <a:gd name="connsiteY2" fmla="*/ 41534 h 684859"/>
              <a:gd name="connsiteX3" fmla="*/ 2975755 w 3325884"/>
              <a:gd name="connsiteY3" fmla="*/ 57958 h 684859"/>
              <a:gd name="connsiteX4" fmla="*/ 3110411 w 3325884"/>
              <a:gd name="connsiteY4" fmla="*/ 566418 h 684859"/>
              <a:gd name="connsiteX5" fmla="*/ 3325884 w 3325884"/>
              <a:gd name="connsiteY5" fmla="*/ 684859 h 684859"/>
              <a:gd name="connsiteX0" fmla="*/ 0 w 3325884"/>
              <a:gd name="connsiteY0" fmla="*/ 569800 h 699435"/>
              <a:gd name="connsiteX1" fmla="*/ 607382 w 3325884"/>
              <a:gd name="connsiteY1" fmla="*/ 56110 h 699435"/>
              <a:gd name="connsiteX2" fmla="*/ 2975755 w 3325884"/>
              <a:gd name="connsiteY2" fmla="*/ 72534 h 699435"/>
              <a:gd name="connsiteX3" fmla="*/ 3110411 w 3325884"/>
              <a:gd name="connsiteY3" fmla="*/ 580994 h 699435"/>
              <a:gd name="connsiteX4" fmla="*/ 3325884 w 3325884"/>
              <a:gd name="connsiteY4" fmla="*/ 699435 h 699435"/>
              <a:gd name="connsiteX0" fmla="*/ 0 w 3325884"/>
              <a:gd name="connsiteY0" fmla="*/ 565325 h 694960"/>
              <a:gd name="connsiteX1" fmla="*/ 325240 w 3325884"/>
              <a:gd name="connsiteY1" fmla="*/ 497982 h 694960"/>
              <a:gd name="connsiteX2" fmla="*/ 607382 w 3325884"/>
              <a:gd name="connsiteY2" fmla="*/ 51635 h 694960"/>
              <a:gd name="connsiteX3" fmla="*/ 2975755 w 3325884"/>
              <a:gd name="connsiteY3" fmla="*/ 68059 h 694960"/>
              <a:gd name="connsiteX4" fmla="*/ 3110411 w 3325884"/>
              <a:gd name="connsiteY4" fmla="*/ 576519 h 694960"/>
              <a:gd name="connsiteX5" fmla="*/ 3325884 w 3325884"/>
              <a:gd name="connsiteY5" fmla="*/ 694960 h 694960"/>
              <a:gd name="connsiteX0" fmla="*/ 0 w 3325884"/>
              <a:gd name="connsiteY0" fmla="*/ 566879 h 696514"/>
              <a:gd name="connsiteX1" fmla="*/ 307155 w 3325884"/>
              <a:gd name="connsiteY1" fmla="*/ 523106 h 696514"/>
              <a:gd name="connsiteX2" fmla="*/ 607382 w 3325884"/>
              <a:gd name="connsiteY2" fmla="*/ 53189 h 696514"/>
              <a:gd name="connsiteX3" fmla="*/ 2975755 w 3325884"/>
              <a:gd name="connsiteY3" fmla="*/ 69613 h 696514"/>
              <a:gd name="connsiteX4" fmla="*/ 3110411 w 3325884"/>
              <a:gd name="connsiteY4" fmla="*/ 578073 h 696514"/>
              <a:gd name="connsiteX5" fmla="*/ 3325884 w 3325884"/>
              <a:gd name="connsiteY5" fmla="*/ 696514 h 696514"/>
              <a:gd name="connsiteX0" fmla="*/ 0 w 3325884"/>
              <a:gd name="connsiteY0" fmla="*/ 565842 h 695477"/>
              <a:gd name="connsiteX1" fmla="*/ 338805 w 3325884"/>
              <a:gd name="connsiteY1" fmla="*/ 506355 h 695477"/>
              <a:gd name="connsiteX2" fmla="*/ 607382 w 3325884"/>
              <a:gd name="connsiteY2" fmla="*/ 52152 h 695477"/>
              <a:gd name="connsiteX3" fmla="*/ 2975755 w 3325884"/>
              <a:gd name="connsiteY3" fmla="*/ 68576 h 695477"/>
              <a:gd name="connsiteX4" fmla="*/ 3110411 w 3325884"/>
              <a:gd name="connsiteY4" fmla="*/ 577036 h 695477"/>
              <a:gd name="connsiteX5" fmla="*/ 3325884 w 3325884"/>
              <a:gd name="connsiteY5" fmla="*/ 695477 h 695477"/>
              <a:gd name="connsiteX0" fmla="*/ 0 w 3325884"/>
              <a:gd name="connsiteY0" fmla="*/ 565842 h 695477"/>
              <a:gd name="connsiteX1" fmla="*/ 338805 w 3325884"/>
              <a:gd name="connsiteY1" fmla="*/ 506355 h 695477"/>
              <a:gd name="connsiteX2" fmla="*/ 607382 w 3325884"/>
              <a:gd name="connsiteY2" fmla="*/ 52152 h 695477"/>
              <a:gd name="connsiteX3" fmla="*/ 2975755 w 3325884"/>
              <a:gd name="connsiteY3" fmla="*/ 68576 h 695477"/>
              <a:gd name="connsiteX4" fmla="*/ 3110411 w 3325884"/>
              <a:gd name="connsiteY4" fmla="*/ 577036 h 695477"/>
              <a:gd name="connsiteX5" fmla="*/ 3325884 w 3325884"/>
              <a:gd name="connsiteY5" fmla="*/ 695477 h 695477"/>
              <a:gd name="connsiteX0" fmla="*/ 0 w 3325884"/>
              <a:gd name="connsiteY0" fmla="*/ 565842 h 695477"/>
              <a:gd name="connsiteX1" fmla="*/ 338805 w 3325884"/>
              <a:gd name="connsiteY1" fmla="*/ 506355 h 695477"/>
              <a:gd name="connsiteX2" fmla="*/ 607382 w 3325884"/>
              <a:gd name="connsiteY2" fmla="*/ 52152 h 695477"/>
              <a:gd name="connsiteX3" fmla="*/ 2975755 w 3325884"/>
              <a:gd name="connsiteY3" fmla="*/ 68576 h 695477"/>
              <a:gd name="connsiteX4" fmla="*/ 3110411 w 3325884"/>
              <a:gd name="connsiteY4" fmla="*/ 577036 h 695477"/>
              <a:gd name="connsiteX5" fmla="*/ 3325884 w 3325884"/>
              <a:gd name="connsiteY5" fmla="*/ 695477 h 695477"/>
              <a:gd name="connsiteX0" fmla="*/ 0 w 3325884"/>
              <a:gd name="connsiteY0" fmla="*/ 565842 h 695477"/>
              <a:gd name="connsiteX1" fmla="*/ 338805 w 3325884"/>
              <a:gd name="connsiteY1" fmla="*/ 506355 h 695477"/>
              <a:gd name="connsiteX2" fmla="*/ 607382 w 3325884"/>
              <a:gd name="connsiteY2" fmla="*/ 52152 h 695477"/>
              <a:gd name="connsiteX3" fmla="*/ 2975755 w 3325884"/>
              <a:gd name="connsiteY3" fmla="*/ 68576 h 695477"/>
              <a:gd name="connsiteX4" fmla="*/ 3110411 w 3325884"/>
              <a:gd name="connsiteY4" fmla="*/ 577036 h 695477"/>
              <a:gd name="connsiteX5" fmla="*/ 3325884 w 3325884"/>
              <a:gd name="connsiteY5" fmla="*/ 695477 h 695477"/>
              <a:gd name="connsiteX0" fmla="*/ 0 w 3325884"/>
              <a:gd name="connsiteY0" fmla="*/ 565842 h 695487"/>
              <a:gd name="connsiteX1" fmla="*/ 338805 w 3325884"/>
              <a:gd name="connsiteY1" fmla="*/ 506355 h 695487"/>
              <a:gd name="connsiteX2" fmla="*/ 607382 w 3325884"/>
              <a:gd name="connsiteY2" fmla="*/ 52152 h 695487"/>
              <a:gd name="connsiteX3" fmla="*/ 2975755 w 3325884"/>
              <a:gd name="connsiteY3" fmla="*/ 68576 h 695487"/>
              <a:gd name="connsiteX4" fmla="*/ 3110411 w 3325884"/>
              <a:gd name="connsiteY4" fmla="*/ 577036 h 695487"/>
              <a:gd name="connsiteX5" fmla="*/ 3325884 w 3325884"/>
              <a:gd name="connsiteY5" fmla="*/ 695477 h 695487"/>
              <a:gd name="connsiteX0" fmla="*/ 0 w 3325884"/>
              <a:gd name="connsiteY0" fmla="*/ 565842 h 697100"/>
              <a:gd name="connsiteX1" fmla="*/ 338805 w 3325884"/>
              <a:gd name="connsiteY1" fmla="*/ 506355 h 697100"/>
              <a:gd name="connsiteX2" fmla="*/ 607382 w 3325884"/>
              <a:gd name="connsiteY2" fmla="*/ 52152 h 697100"/>
              <a:gd name="connsiteX3" fmla="*/ 2975755 w 3325884"/>
              <a:gd name="connsiteY3" fmla="*/ 68576 h 697100"/>
              <a:gd name="connsiteX4" fmla="*/ 3110411 w 3325884"/>
              <a:gd name="connsiteY4" fmla="*/ 577036 h 697100"/>
              <a:gd name="connsiteX5" fmla="*/ 3325884 w 3325884"/>
              <a:gd name="connsiteY5" fmla="*/ 695477 h 697100"/>
              <a:gd name="connsiteX0" fmla="*/ 0 w 3325884"/>
              <a:gd name="connsiteY0" fmla="*/ 565842 h 696950"/>
              <a:gd name="connsiteX1" fmla="*/ 338805 w 3325884"/>
              <a:gd name="connsiteY1" fmla="*/ 506355 h 696950"/>
              <a:gd name="connsiteX2" fmla="*/ 607382 w 3325884"/>
              <a:gd name="connsiteY2" fmla="*/ 52152 h 696950"/>
              <a:gd name="connsiteX3" fmla="*/ 2975755 w 3325884"/>
              <a:gd name="connsiteY3" fmla="*/ 68576 h 696950"/>
              <a:gd name="connsiteX4" fmla="*/ 3110411 w 3325884"/>
              <a:gd name="connsiteY4" fmla="*/ 577036 h 696950"/>
              <a:gd name="connsiteX5" fmla="*/ 3325884 w 3325884"/>
              <a:gd name="connsiteY5" fmla="*/ 695477 h 696950"/>
              <a:gd name="connsiteX0" fmla="*/ 0 w 3325884"/>
              <a:gd name="connsiteY0" fmla="*/ 565842 h 696950"/>
              <a:gd name="connsiteX1" fmla="*/ 338805 w 3325884"/>
              <a:gd name="connsiteY1" fmla="*/ 506355 h 696950"/>
              <a:gd name="connsiteX2" fmla="*/ 607382 w 3325884"/>
              <a:gd name="connsiteY2" fmla="*/ 52152 h 696950"/>
              <a:gd name="connsiteX3" fmla="*/ 2975755 w 3325884"/>
              <a:gd name="connsiteY3" fmla="*/ 68576 h 696950"/>
              <a:gd name="connsiteX4" fmla="*/ 3110411 w 3325884"/>
              <a:gd name="connsiteY4" fmla="*/ 577036 h 696950"/>
              <a:gd name="connsiteX5" fmla="*/ 3325884 w 3325884"/>
              <a:gd name="connsiteY5" fmla="*/ 695477 h 696950"/>
              <a:gd name="connsiteX0" fmla="*/ 0 w 3325884"/>
              <a:gd name="connsiteY0" fmla="*/ 573048 h 702683"/>
              <a:gd name="connsiteX1" fmla="*/ 338805 w 3325884"/>
              <a:gd name="connsiteY1" fmla="*/ 513561 h 702683"/>
              <a:gd name="connsiteX2" fmla="*/ 607382 w 3325884"/>
              <a:gd name="connsiteY2" fmla="*/ 59358 h 702683"/>
              <a:gd name="connsiteX3" fmla="*/ 2975755 w 3325884"/>
              <a:gd name="connsiteY3" fmla="*/ 75782 h 702683"/>
              <a:gd name="connsiteX4" fmla="*/ 3325884 w 3325884"/>
              <a:gd name="connsiteY4" fmla="*/ 702683 h 702683"/>
              <a:gd name="connsiteX0" fmla="*/ 0 w 3325884"/>
              <a:gd name="connsiteY0" fmla="*/ 551040 h 680675"/>
              <a:gd name="connsiteX1" fmla="*/ 338805 w 3325884"/>
              <a:gd name="connsiteY1" fmla="*/ 491553 h 680675"/>
              <a:gd name="connsiteX2" fmla="*/ 607382 w 3325884"/>
              <a:gd name="connsiteY2" fmla="*/ 37350 h 680675"/>
              <a:gd name="connsiteX3" fmla="*/ 2975755 w 3325884"/>
              <a:gd name="connsiteY3" fmla="*/ 53774 h 680675"/>
              <a:gd name="connsiteX4" fmla="*/ 3271415 w 3325884"/>
              <a:gd name="connsiteY4" fmla="*/ 275863 h 680675"/>
              <a:gd name="connsiteX5" fmla="*/ 3325884 w 3325884"/>
              <a:gd name="connsiteY5" fmla="*/ 680675 h 680675"/>
              <a:gd name="connsiteX0" fmla="*/ 0 w 3325884"/>
              <a:gd name="connsiteY0" fmla="*/ 569361 h 698996"/>
              <a:gd name="connsiteX1" fmla="*/ 338805 w 3325884"/>
              <a:gd name="connsiteY1" fmla="*/ 509874 h 698996"/>
              <a:gd name="connsiteX2" fmla="*/ 607382 w 3325884"/>
              <a:gd name="connsiteY2" fmla="*/ 55671 h 698996"/>
              <a:gd name="connsiteX3" fmla="*/ 2975755 w 3325884"/>
              <a:gd name="connsiteY3" fmla="*/ 72095 h 698996"/>
              <a:gd name="connsiteX4" fmla="*/ 3127648 w 3325884"/>
              <a:gd name="connsiteY4" fmla="*/ 639387 h 698996"/>
              <a:gd name="connsiteX5" fmla="*/ 3325884 w 3325884"/>
              <a:gd name="connsiteY5" fmla="*/ 698996 h 698996"/>
              <a:gd name="connsiteX0" fmla="*/ 0 w 3325884"/>
              <a:gd name="connsiteY0" fmla="*/ 569361 h 698996"/>
              <a:gd name="connsiteX1" fmla="*/ 338805 w 3325884"/>
              <a:gd name="connsiteY1" fmla="*/ 509874 h 698996"/>
              <a:gd name="connsiteX2" fmla="*/ 607382 w 3325884"/>
              <a:gd name="connsiteY2" fmla="*/ 55671 h 698996"/>
              <a:gd name="connsiteX3" fmla="*/ 2975755 w 3325884"/>
              <a:gd name="connsiteY3" fmla="*/ 72095 h 698996"/>
              <a:gd name="connsiteX4" fmla="*/ 3127648 w 3325884"/>
              <a:gd name="connsiteY4" fmla="*/ 639387 h 698996"/>
              <a:gd name="connsiteX5" fmla="*/ 3325884 w 3325884"/>
              <a:gd name="connsiteY5" fmla="*/ 698996 h 698996"/>
              <a:gd name="connsiteX0" fmla="*/ 0 w 3325884"/>
              <a:gd name="connsiteY0" fmla="*/ 569361 h 708387"/>
              <a:gd name="connsiteX1" fmla="*/ 338805 w 3325884"/>
              <a:gd name="connsiteY1" fmla="*/ 509874 h 708387"/>
              <a:gd name="connsiteX2" fmla="*/ 607382 w 3325884"/>
              <a:gd name="connsiteY2" fmla="*/ 55671 h 708387"/>
              <a:gd name="connsiteX3" fmla="*/ 2975755 w 3325884"/>
              <a:gd name="connsiteY3" fmla="*/ 72095 h 708387"/>
              <a:gd name="connsiteX4" fmla="*/ 3127648 w 3325884"/>
              <a:gd name="connsiteY4" fmla="*/ 639387 h 708387"/>
              <a:gd name="connsiteX5" fmla="*/ 3325884 w 3325884"/>
              <a:gd name="connsiteY5" fmla="*/ 698996 h 708387"/>
              <a:gd name="connsiteX0" fmla="*/ 0 w 3325884"/>
              <a:gd name="connsiteY0" fmla="*/ 564901 h 703927"/>
              <a:gd name="connsiteX1" fmla="*/ 338805 w 3325884"/>
              <a:gd name="connsiteY1" fmla="*/ 505414 h 703927"/>
              <a:gd name="connsiteX2" fmla="*/ 607382 w 3325884"/>
              <a:gd name="connsiteY2" fmla="*/ 51211 h 703927"/>
              <a:gd name="connsiteX3" fmla="*/ 2975755 w 3325884"/>
              <a:gd name="connsiteY3" fmla="*/ 67635 h 703927"/>
              <a:gd name="connsiteX4" fmla="*/ 3127648 w 3325884"/>
              <a:gd name="connsiteY4" fmla="*/ 634927 h 703927"/>
              <a:gd name="connsiteX5" fmla="*/ 3325884 w 3325884"/>
              <a:gd name="connsiteY5" fmla="*/ 694536 h 703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5884" h="703927">
                <a:moveTo>
                  <a:pt x="0" y="564901"/>
                </a:moveTo>
                <a:cubicBezTo>
                  <a:pt x="155186" y="562189"/>
                  <a:pt x="237575" y="591029"/>
                  <a:pt x="338805" y="505414"/>
                </a:cubicBezTo>
                <a:cubicBezTo>
                  <a:pt x="440035" y="419799"/>
                  <a:pt x="167890" y="124174"/>
                  <a:pt x="607382" y="51211"/>
                </a:cubicBezTo>
                <a:cubicBezTo>
                  <a:pt x="1046874" y="-21752"/>
                  <a:pt x="2790967" y="-17161"/>
                  <a:pt x="2975755" y="67635"/>
                </a:cubicBezTo>
                <a:cubicBezTo>
                  <a:pt x="3160543" y="152431"/>
                  <a:pt x="3069293" y="530444"/>
                  <a:pt x="3127648" y="634927"/>
                </a:cubicBezTo>
                <a:cubicBezTo>
                  <a:pt x="3186003" y="739410"/>
                  <a:pt x="3235773" y="694064"/>
                  <a:pt x="3325884" y="694536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7FEE1C8-82AE-4EBA-9D40-8B835FA61407}"/>
              </a:ext>
            </a:extLst>
          </p:cNvPr>
          <p:cNvSpPr/>
          <p:nvPr/>
        </p:nvSpPr>
        <p:spPr>
          <a:xfrm>
            <a:off x="527222" y="4419568"/>
            <a:ext cx="1462345" cy="938557"/>
          </a:xfrm>
          <a:prstGeom prst="ellipse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Start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96FACB8-D98A-4163-84CB-C8851B17718A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1258395" y="4008450"/>
            <a:ext cx="0" cy="41111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CCE0-4DF5-4F12-AA78-DBD9F6FF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[some of] by Category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4746AC-A2B8-45FF-9DEA-212394EB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5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836EB28-68E8-4A3F-969D-D5A6D23F2118}"/>
              </a:ext>
            </a:extLst>
          </p:cNvPr>
          <p:cNvGrpSpPr/>
          <p:nvPr/>
        </p:nvGrpSpPr>
        <p:grpSpPr>
          <a:xfrm>
            <a:off x="735223" y="1485995"/>
            <a:ext cx="2485772" cy="4682663"/>
            <a:chOff x="1046203" y="1400432"/>
            <a:chExt cx="2603158" cy="468266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755794A-1CA5-481D-BFBC-632BD2880287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transform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5FA0C04-7813-46F4-96C3-02D03CC7DF1A}"/>
                </a:ext>
              </a:extLst>
            </p:cNvPr>
            <p:cNvSpPr/>
            <p:nvPr/>
          </p:nvSpPr>
          <p:spPr>
            <a:xfrm>
              <a:off x="1046203" y="2051222"/>
              <a:ext cx="2603157" cy="40318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collect</a:t>
              </a: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collectBoolean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collectByte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collectChar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collectDouble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collectFloat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collectIf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collectInt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collectKeysAndValues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collectLong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collectShort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collectValues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collectWith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collectWithIndex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collectWithOccurrences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flatCollect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876032-CF56-4ABD-8B4D-085FCB251729}"/>
                </a:ext>
              </a:extLst>
            </p:cNvPr>
            <p:cNvCxnSpPr/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C6B3CD-51FD-4503-94B6-2D4F71C6C937}"/>
              </a:ext>
            </a:extLst>
          </p:cNvPr>
          <p:cNvGrpSpPr/>
          <p:nvPr/>
        </p:nvGrpSpPr>
        <p:grpSpPr>
          <a:xfrm>
            <a:off x="3507255" y="1186952"/>
            <a:ext cx="2028571" cy="1990992"/>
            <a:chOff x="1046202" y="1400432"/>
            <a:chExt cx="2603159" cy="199099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8CC96B-6D9D-4BE0-BA08-F66FA1F7D3BC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wrap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D11A558-DC33-43AD-93C7-15174652B0AE}"/>
                </a:ext>
              </a:extLst>
            </p:cNvPr>
            <p:cNvSpPr/>
            <p:nvPr/>
          </p:nvSpPr>
          <p:spPr>
            <a:xfrm>
              <a:off x="1046202" y="2067985"/>
              <a:ext cx="2603157" cy="13234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asLazy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asParallel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asReversed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asSynchronized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asUnmodifiable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9F83F9-C46C-4A9C-99D0-7F786A0CB71A}"/>
                </a:ext>
              </a:extLst>
            </p:cNvPr>
            <p:cNvCxnSpPr/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119433-8FBD-4CE9-85CB-0E8D5E4B16E6}"/>
              </a:ext>
            </a:extLst>
          </p:cNvPr>
          <p:cNvGrpSpPr/>
          <p:nvPr/>
        </p:nvGrpSpPr>
        <p:grpSpPr>
          <a:xfrm>
            <a:off x="6288554" y="1135133"/>
            <a:ext cx="2603159" cy="5415107"/>
            <a:chOff x="1046202" y="1400432"/>
            <a:chExt cx="2603159" cy="541510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D9CBF2-5B57-4A01-803C-AF057AA632EC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convert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F90686-595C-426B-8B19-31B35DA507EB}"/>
                </a:ext>
              </a:extLst>
            </p:cNvPr>
            <p:cNvSpPr/>
            <p:nvPr/>
          </p:nvSpPr>
          <p:spPr>
            <a:xfrm>
              <a:off x="1046202" y="2045002"/>
              <a:ext cx="2603157" cy="477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toArray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toBag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toImmutable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toIntArray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toList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toMap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toMapOfItemToCount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toReverseArray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toReverseList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toReversed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toSet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toSortedBag</a:t>
              </a:r>
              <a:r>
                <a:rPr lang="en-US" sz="1600" b="1" dirty="0">
                  <a:solidFill>
                    <a:srgbClr val="0066FF"/>
                  </a:solidFill>
                </a:rPr>
                <a:t>[By]</a:t>
              </a: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toSortedList</a:t>
              </a:r>
              <a:r>
                <a:rPr lang="en-US" sz="1600" b="1" dirty="0">
                  <a:solidFill>
                    <a:srgbClr val="0066FF"/>
                  </a:solidFill>
                </a:rPr>
                <a:t>[By]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toSortedMap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toSortedSet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toSortedSet</a:t>
              </a:r>
              <a:r>
                <a:rPr lang="en-US" sz="1600" b="1" dirty="0">
                  <a:solidFill>
                    <a:srgbClr val="0066FF"/>
                  </a:solidFill>
                </a:rPr>
                <a:t>[By]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toStack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toString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toStringOfItemToCount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E7816F-B920-4739-A78A-9E3D30563DFA}"/>
                </a:ext>
              </a:extLst>
            </p:cNvPr>
            <p:cNvCxnSpPr/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C84EA25-B375-4B42-95BF-EC7623643892}"/>
              </a:ext>
            </a:extLst>
          </p:cNvPr>
          <p:cNvGrpSpPr/>
          <p:nvPr/>
        </p:nvGrpSpPr>
        <p:grpSpPr>
          <a:xfrm>
            <a:off x="9037936" y="1485670"/>
            <a:ext cx="2603158" cy="2223409"/>
            <a:chOff x="1046201" y="1400432"/>
            <a:chExt cx="2603160" cy="222340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26AC0D-D755-470A-A0EF-6C2846E9D92B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filter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6FAE8F-1E19-428F-B4DB-632C40D34453}"/>
                </a:ext>
              </a:extLst>
            </p:cNvPr>
            <p:cNvSpPr/>
            <p:nvPr/>
          </p:nvSpPr>
          <p:spPr>
            <a:xfrm>
              <a:off x="1046201" y="2054181"/>
              <a:ext cx="2603157" cy="15696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select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selectByOccurrences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selectInstancesOf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reject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partition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partitionWhile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707CFD0-BBAE-418A-BF26-AC064E8443B6}"/>
                </a:ext>
              </a:extLst>
            </p:cNvPr>
            <p:cNvCxnSpPr/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362EF4A-7AD5-418E-B151-161BCFE564DD}"/>
              </a:ext>
            </a:extLst>
          </p:cNvPr>
          <p:cNvGrpSpPr/>
          <p:nvPr/>
        </p:nvGrpSpPr>
        <p:grpSpPr>
          <a:xfrm>
            <a:off x="3641125" y="3383684"/>
            <a:ext cx="2454875" cy="2975878"/>
            <a:chOff x="1046203" y="1400432"/>
            <a:chExt cx="2603158" cy="297587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E105EB8-BCD6-46BB-AF46-928526B86809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group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49EEC1-8935-4ED1-9AFF-DC0BDBCE271D}"/>
                </a:ext>
              </a:extLst>
            </p:cNvPr>
            <p:cNvSpPr/>
            <p:nvPr/>
          </p:nvSpPr>
          <p:spPr>
            <a:xfrm>
              <a:off x="1046203" y="2067986"/>
              <a:ext cx="2603157" cy="2308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groupBy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groupByEach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groupByUniqueKey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sumByDouble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sumByFloat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sumByInt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sumByLong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aggregateBy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aggregateInPlaceBy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92B75A8-46F0-4B64-9C7F-50B5DC0F50A1}"/>
                </a:ext>
              </a:extLst>
            </p:cNvPr>
            <p:cNvCxnSpPr/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258D738-4B21-40EA-B0A1-599F99E204EF}"/>
              </a:ext>
            </a:extLst>
          </p:cNvPr>
          <p:cNvGrpSpPr/>
          <p:nvPr/>
        </p:nvGrpSpPr>
        <p:grpSpPr>
          <a:xfrm>
            <a:off x="9251088" y="4182002"/>
            <a:ext cx="2028573" cy="1986656"/>
            <a:chOff x="1046199" y="1400432"/>
            <a:chExt cx="2603162" cy="198665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3CBFF92-14DA-4DF2-A789-2CB9A9C37D7C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test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B61315A-C279-4F70-84D4-140E6CE22766}"/>
                </a:ext>
              </a:extLst>
            </p:cNvPr>
            <p:cNvSpPr/>
            <p:nvPr/>
          </p:nvSpPr>
          <p:spPr>
            <a:xfrm>
              <a:off x="1046199" y="2063649"/>
              <a:ext cx="2603157" cy="13234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allSatisfy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anySatisfy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noneSatisfy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notEmpty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isEmpty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353FBEB-2629-4479-B252-D85E120B6188}"/>
                </a:ext>
              </a:extLst>
            </p:cNvPr>
            <p:cNvCxnSpPr/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551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EEB7-0B05-4242-B6DE-02F03F76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lots more…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C7C20E-6041-499A-9738-DA55E10F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DAD8A-27DD-4C7F-A362-76C1356A0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83336"/>
            <a:ext cx="9144000" cy="571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509C64-8998-4C1F-9C49-06CF510DF227}"/>
              </a:ext>
            </a:extLst>
          </p:cNvPr>
          <p:cNvSpPr txBox="1"/>
          <p:nvPr/>
        </p:nvSpPr>
        <p:spPr>
          <a:xfrm rot="632058">
            <a:off x="8740029" y="1588979"/>
            <a:ext cx="2843025" cy="2476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r>
              <a:rPr lang="en-US" sz="2800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Word sizes are </a:t>
            </a:r>
          </a:p>
          <a:p>
            <a:r>
              <a:rPr lang="en-US" sz="2800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proportional</a:t>
            </a:r>
          </a:p>
          <a:p>
            <a:r>
              <a:rPr lang="en-US" sz="2800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to the number of </a:t>
            </a:r>
          </a:p>
          <a:p>
            <a:r>
              <a:rPr lang="en-US" sz="2800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implementations of the method</a:t>
            </a:r>
          </a:p>
        </p:txBody>
      </p:sp>
    </p:spTree>
    <p:extLst>
      <p:ext uri="{BB962C8B-B14F-4D97-AF65-F5344CB8AC3E}">
        <p14:creationId xmlns:p14="http://schemas.microsoft.com/office/powerpoint/2010/main" val="358253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06C7331-0C35-43BA-88FE-60B69A8D88A6}"/>
              </a:ext>
            </a:extLst>
          </p:cNvPr>
          <p:cNvCxnSpPr>
            <a:cxnSpLocks/>
            <a:stCxn id="6" idx="0"/>
            <a:endCxn id="56" idx="4"/>
          </p:cNvCxnSpPr>
          <p:nvPr/>
        </p:nvCxnSpPr>
        <p:spPr>
          <a:xfrm flipV="1">
            <a:off x="5434885" y="2722616"/>
            <a:ext cx="106251" cy="1057333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3E4380-2016-4AF5-AE44-5EFE2D55B031}"/>
              </a:ext>
            </a:extLst>
          </p:cNvPr>
          <p:cNvCxnSpPr>
            <a:cxnSpLocks/>
            <a:stCxn id="28" idx="1"/>
            <a:endCxn id="6" idx="5"/>
          </p:cNvCxnSpPr>
          <p:nvPr/>
        </p:nvCxnSpPr>
        <p:spPr>
          <a:xfrm flipH="1" flipV="1">
            <a:off x="5510016" y="3961331"/>
            <a:ext cx="2991381" cy="1010348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1F676E9-2447-4313-956A-5FE848E9D187}"/>
              </a:ext>
            </a:extLst>
          </p:cNvPr>
          <p:cNvCxnSpPr>
            <a:cxnSpLocks/>
            <a:stCxn id="23" idx="0"/>
            <a:endCxn id="6" idx="4"/>
          </p:cNvCxnSpPr>
          <p:nvPr/>
        </p:nvCxnSpPr>
        <p:spPr>
          <a:xfrm flipV="1">
            <a:off x="5168233" y="3992451"/>
            <a:ext cx="266652" cy="934128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55D2AD8-4DD0-48DB-BDA8-EFEB98D46E9A}"/>
              </a:ext>
            </a:extLst>
          </p:cNvPr>
          <p:cNvCxnSpPr>
            <a:cxnSpLocks/>
            <a:stCxn id="10" idx="4"/>
            <a:endCxn id="13" idx="1"/>
          </p:cNvCxnSpPr>
          <p:nvPr/>
        </p:nvCxnSpPr>
        <p:spPr>
          <a:xfrm>
            <a:off x="1574443" y="2826860"/>
            <a:ext cx="1015577" cy="100758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84CA8BC-56CE-4813-B4BA-C3198E38B73F}"/>
              </a:ext>
            </a:extLst>
          </p:cNvPr>
          <p:cNvCxnSpPr>
            <a:cxnSpLocks/>
            <a:stCxn id="34" idx="0"/>
            <a:endCxn id="13" idx="3"/>
          </p:cNvCxnSpPr>
          <p:nvPr/>
        </p:nvCxnSpPr>
        <p:spPr>
          <a:xfrm flipV="1">
            <a:off x="1227485" y="3937959"/>
            <a:ext cx="1362535" cy="8706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27637B-5B0B-4826-B720-BE57DFFADBC4}"/>
              </a:ext>
            </a:extLst>
          </p:cNvPr>
          <p:cNvCxnSpPr>
            <a:cxnSpLocks/>
            <a:stCxn id="13" idx="5"/>
            <a:endCxn id="43" idx="1"/>
          </p:cNvCxnSpPr>
          <p:nvPr/>
        </p:nvCxnSpPr>
        <p:spPr>
          <a:xfrm flipH="1">
            <a:off x="2279796" y="3937959"/>
            <a:ext cx="413742" cy="1694933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67D788-B810-48DD-9F4A-6AD7F80ABCEE}"/>
              </a:ext>
            </a:extLst>
          </p:cNvPr>
          <p:cNvCxnSpPr>
            <a:cxnSpLocks/>
            <a:stCxn id="6" idx="2"/>
            <a:endCxn id="13" idx="6"/>
          </p:cNvCxnSpPr>
          <p:nvPr/>
        </p:nvCxnSpPr>
        <p:spPr>
          <a:xfrm flipH="1">
            <a:off x="2714977" y="3886200"/>
            <a:ext cx="2613657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B14A1A8-1734-49A4-949B-A52A0112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380"/>
            <a:ext cx="10515600" cy="792052"/>
          </a:xfrm>
        </p:spPr>
        <p:txBody>
          <a:bodyPr/>
          <a:lstStyle/>
          <a:p>
            <a:r>
              <a:rPr lang="en-US" dirty="0"/>
              <a:t>Why Refactor to EC?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187E3D-D8BD-469A-8755-C202C792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7</a:t>
            </a:fld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94F6E9-465E-4085-86EC-FCEC2E0047C3}"/>
              </a:ext>
            </a:extLst>
          </p:cNvPr>
          <p:cNvSpPr/>
          <p:nvPr/>
        </p:nvSpPr>
        <p:spPr>
          <a:xfrm>
            <a:off x="507106" y="2559213"/>
            <a:ext cx="2134673" cy="35785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No “Bun” methods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8C5DEE-E4AD-46AB-84F6-7E6F47AC7DF5}"/>
              </a:ext>
            </a:extLst>
          </p:cNvPr>
          <p:cNvSpPr/>
          <p:nvPr/>
        </p:nvSpPr>
        <p:spPr>
          <a:xfrm>
            <a:off x="1485722" y="2649418"/>
            <a:ext cx="177442" cy="17744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E6E10C-72F6-4637-A2CD-D38886DEA478}"/>
              </a:ext>
            </a:extLst>
          </p:cNvPr>
          <p:cNvGrpSpPr/>
          <p:nvPr/>
        </p:nvGrpSpPr>
        <p:grpSpPr>
          <a:xfrm>
            <a:off x="1574442" y="3689797"/>
            <a:ext cx="1947929" cy="392806"/>
            <a:chOff x="1574442" y="3689797"/>
            <a:chExt cx="1947929" cy="392806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DAD6116-93C4-409D-9DFE-9533BB69DBB8}"/>
                </a:ext>
              </a:extLst>
            </p:cNvPr>
            <p:cNvSpPr/>
            <p:nvPr/>
          </p:nvSpPr>
          <p:spPr>
            <a:xfrm>
              <a:off x="1574442" y="3689797"/>
              <a:ext cx="1947929" cy="39280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Concise Code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E05FC16-426C-4397-AEC8-60882AA09424}"/>
                </a:ext>
              </a:extLst>
            </p:cNvPr>
            <p:cNvSpPr/>
            <p:nvPr/>
          </p:nvSpPr>
          <p:spPr>
            <a:xfrm>
              <a:off x="2568581" y="3813002"/>
              <a:ext cx="146396" cy="14639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09BE47-672D-4434-978C-C8D86EDCC32F}"/>
              </a:ext>
            </a:extLst>
          </p:cNvPr>
          <p:cNvGrpSpPr/>
          <p:nvPr/>
        </p:nvGrpSpPr>
        <p:grpSpPr>
          <a:xfrm>
            <a:off x="1035702" y="5376922"/>
            <a:ext cx="2613658" cy="637411"/>
            <a:chOff x="1035702" y="5376922"/>
            <a:chExt cx="2613658" cy="637411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8F283F7C-5BE3-4BCD-98F7-AA753BEAFEF8}"/>
                </a:ext>
              </a:extLst>
            </p:cNvPr>
            <p:cNvSpPr/>
            <p:nvPr/>
          </p:nvSpPr>
          <p:spPr>
            <a:xfrm>
              <a:off x="1035702" y="5376922"/>
              <a:ext cx="2613658" cy="63741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Comprehensive Support for Primitive Types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7F2BBB3-F4DB-4853-8C55-04C9192EBD0B}"/>
                </a:ext>
              </a:extLst>
            </p:cNvPr>
            <p:cNvSpPr/>
            <p:nvPr/>
          </p:nvSpPr>
          <p:spPr>
            <a:xfrm>
              <a:off x="2253810" y="5606906"/>
              <a:ext cx="177442" cy="17744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4DA3B42-06AB-4A17-9DC8-6D87CDE73149}"/>
              </a:ext>
            </a:extLst>
          </p:cNvPr>
          <p:cNvGrpSpPr/>
          <p:nvPr/>
        </p:nvGrpSpPr>
        <p:grpSpPr>
          <a:xfrm>
            <a:off x="351421" y="4725152"/>
            <a:ext cx="1722078" cy="357852"/>
            <a:chOff x="351421" y="4725152"/>
            <a:chExt cx="1722078" cy="35785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1C219C5-8F86-482E-B429-E4EECBDA279B}"/>
                </a:ext>
              </a:extLst>
            </p:cNvPr>
            <p:cNvSpPr/>
            <p:nvPr/>
          </p:nvSpPr>
          <p:spPr>
            <a:xfrm>
              <a:off x="351421" y="4725152"/>
              <a:ext cx="1722078" cy="35785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Rich[</a:t>
              </a:r>
              <a:r>
                <a:rPr lang="en-US" sz="1600" dirty="0" err="1">
                  <a:solidFill>
                    <a:schemeClr val="accent5">
                      <a:lumMod val="50000"/>
                    </a:schemeClr>
                  </a:solidFill>
                </a:rPr>
                <a:t>er</a:t>
              </a:r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] APIs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9E7279F-66FF-4B07-915E-16BF7CCA0A17}"/>
                </a:ext>
              </a:extLst>
            </p:cNvPr>
            <p:cNvSpPr/>
            <p:nvPr/>
          </p:nvSpPr>
          <p:spPr>
            <a:xfrm>
              <a:off x="1138764" y="4808559"/>
              <a:ext cx="177442" cy="17744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4095EC7-1E52-4FBC-8292-E9226101EB71}"/>
              </a:ext>
            </a:extLst>
          </p:cNvPr>
          <p:cNvGrpSpPr/>
          <p:nvPr/>
        </p:nvGrpSpPr>
        <p:grpSpPr>
          <a:xfrm>
            <a:off x="3772655" y="2453015"/>
            <a:ext cx="3470856" cy="392806"/>
            <a:chOff x="3772655" y="2453015"/>
            <a:chExt cx="3470856" cy="392806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C1CF0171-131C-41C1-9CC8-197E074F250E}"/>
                </a:ext>
              </a:extLst>
            </p:cNvPr>
            <p:cNvSpPr/>
            <p:nvPr/>
          </p:nvSpPr>
          <p:spPr>
            <a:xfrm>
              <a:off x="3772655" y="2453015"/>
              <a:ext cx="3470856" cy="39280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Testability/Debuggability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55C4984-C970-483D-9E58-29CCEAA139D8}"/>
                </a:ext>
              </a:extLst>
            </p:cNvPr>
            <p:cNvSpPr/>
            <p:nvPr/>
          </p:nvSpPr>
          <p:spPr>
            <a:xfrm>
              <a:off x="5467938" y="2576220"/>
              <a:ext cx="146396" cy="14639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891046-6C17-4FB4-A6CB-48E071904A92}"/>
              </a:ext>
            </a:extLst>
          </p:cNvPr>
          <p:cNvGrpSpPr/>
          <p:nvPr/>
        </p:nvGrpSpPr>
        <p:grpSpPr>
          <a:xfrm>
            <a:off x="4462530" y="3689797"/>
            <a:ext cx="1944710" cy="392806"/>
            <a:chOff x="4462530" y="3689797"/>
            <a:chExt cx="1944710" cy="39280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26AEC01-35AE-47DB-83BB-5025F320178F}"/>
                </a:ext>
              </a:extLst>
            </p:cNvPr>
            <p:cNvSpPr/>
            <p:nvPr/>
          </p:nvSpPr>
          <p:spPr>
            <a:xfrm>
              <a:off x="4462530" y="3689797"/>
              <a:ext cx="1944710" cy="39280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FFFF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5">
                      <a:lumMod val="50000"/>
                    </a:schemeClr>
                  </a:solidFill>
                </a:rPr>
                <a:t>Refactoring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4D0BB59-D2F8-4BFA-8B5C-59B3662BFB4E}"/>
                </a:ext>
              </a:extLst>
            </p:cNvPr>
            <p:cNvSpPr/>
            <p:nvPr/>
          </p:nvSpPr>
          <p:spPr>
            <a:xfrm>
              <a:off x="5328634" y="3779949"/>
              <a:ext cx="212502" cy="21250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1D9D96-FA6B-4E4D-B0B6-558FACCF633D}"/>
              </a:ext>
            </a:extLst>
          </p:cNvPr>
          <p:cNvGrpSpPr/>
          <p:nvPr/>
        </p:nvGrpSpPr>
        <p:grpSpPr>
          <a:xfrm>
            <a:off x="4021805" y="4836427"/>
            <a:ext cx="2292856" cy="392806"/>
            <a:chOff x="4021805" y="4836427"/>
            <a:chExt cx="2292856" cy="392806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865FFE81-2848-4010-9424-7D25A7921CEE}"/>
                </a:ext>
              </a:extLst>
            </p:cNvPr>
            <p:cNvSpPr/>
            <p:nvPr/>
          </p:nvSpPr>
          <p:spPr>
            <a:xfrm>
              <a:off x="4021805" y="4836427"/>
              <a:ext cx="2292856" cy="39280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Memory Savings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5E201B8-0991-48AC-87B3-F8669345FED2}"/>
                </a:ext>
              </a:extLst>
            </p:cNvPr>
            <p:cNvSpPr/>
            <p:nvPr/>
          </p:nvSpPr>
          <p:spPr>
            <a:xfrm>
              <a:off x="5061982" y="4926579"/>
              <a:ext cx="212502" cy="21250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A1CA66-7983-49FC-B3EF-3CB547F8DC55}"/>
              </a:ext>
            </a:extLst>
          </p:cNvPr>
          <p:cNvGrpSpPr/>
          <p:nvPr/>
        </p:nvGrpSpPr>
        <p:grpSpPr>
          <a:xfrm>
            <a:off x="6877647" y="4864181"/>
            <a:ext cx="4016776" cy="392806"/>
            <a:chOff x="6877647" y="4864181"/>
            <a:chExt cx="4016776" cy="392806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72B83644-764E-4737-A2C0-AC8962020F58}"/>
                </a:ext>
              </a:extLst>
            </p:cNvPr>
            <p:cNvSpPr/>
            <p:nvPr/>
          </p:nvSpPr>
          <p:spPr>
            <a:xfrm>
              <a:off x="6877647" y="4864181"/>
              <a:ext cx="4016776" cy="39280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Better Performance </a:t>
              </a:r>
              <a:r>
                <a:rPr lang="en-US" sz="2000" baseline="30000" dirty="0">
                  <a:solidFill>
                    <a:schemeClr val="accent5">
                      <a:lumMod val="50000"/>
                    </a:schemeClr>
                  </a:solidFill>
                </a:rPr>
                <a:t>[</a:t>
              </a:r>
              <a:r>
                <a:rPr lang="en-US" sz="2000" i="1" baseline="30000" dirty="0">
                  <a:solidFill>
                    <a:schemeClr val="accent5">
                      <a:lumMod val="50000"/>
                    </a:schemeClr>
                  </a:solidFill>
                </a:rPr>
                <a:t>citation needed</a:t>
              </a:r>
              <a:r>
                <a:rPr lang="en-US" sz="2000" baseline="30000" dirty="0">
                  <a:solidFill>
                    <a:schemeClr val="accent5">
                      <a:lumMod val="50000"/>
                    </a:schemeClr>
                  </a:solidFill>
                </a:rPr>
                <a:t>]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E9E9071-78A3-43CC-AA72-AA45788A246D}"/>
                </a:ext>
              </a:extLst>
            </p:cNvPr>
            <p:cNvSpPr/>
            <p:nvPr/>
          </p:nvSpPr>
          <p:spPr>
            <a:xfrm>
              <a:off x="8470277" y="4940559"/>
              <a:ext cx="212502" cy="21250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93567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9898C-2DF7-438B-A3CE-E09D142D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It!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BE615D-ED9E-4243-AD56-88B0079A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48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91B244-ADF8-4CC5-9581-25C374AAD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BAAAE-DF02-406D-B00B-156F95292C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C64AA7-7F15-4582-B564-7A8C86EB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32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">
      <a:majorFont>
        <a:latin typeface="Univers Condensed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7394</TotalTime>
  <Words>218</Words>
  <Application>Microsoft Office PowerPoint</Application>
  <PresentationFormat>Widescreen</PresentationFormat>
  <Paragraphs>122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Leelawadee UI Semilight</vt:lpstr>
      <vt:lpstr>Univers</vt:lpstr>
      <vt:lpstr>Univers Condensed</vt:lpstr>
      <vt:lpstr>Office Theme</vt:lpstr>
      <vt:lpstr>Refactoring to  Eclipse Collections</vt:lpstr>
      <vt:lpstr>Introduction</vt:lpstr>
      <vt:lpstr>History</vt:lpstr>
      <vt:lpstr>Build Any Types You Need from Blocks </vt:lpstr>
      <vt:lpstr>Methods [some of] by Category</vt:lpstr>
      <vt:lpstr>Methods – lots more…</vt:lpstr>
      <vt:lpstr>Why Refactor to EC?</vt:lpstr>
      <vt:lpstr>Let’s Do It!</vt:lpstr>
      <vt:lpstr>Appendix</vt:lpstr>
      <vt:lpstr>Example: Find Corners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Zakharov</dc:creator>
  <cp:lastModifiedBy>Vladimir Zakharov</cp:lastModifiedBy>
  <cp:revision>58</cp:revision>
  <dcterms:created xsi:type="dcterms:W3CDTF">2017-12-28T15:04:53Z</dcterms:created>
  <dcterms:modified xsi:type="dcterms:W3CDTF">2018-01-03T03:08:51Z</dcterms:modified>
</cp:coreProperties>
</file>