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58" r:id="rId9"/>
    <p:sldId id="259" r:id="rId10"/>
    <p:sldId id="261" r:id="rId11"/>
    <p:sldId id="260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01" autoAdjust="0"/>
  </p:normalViewPr>
  <p:slideViewPr>
    <p:cSldViewPr snapToGrid="0" snapToObjects="1"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B271-59BC-4BFB-A125-8FF5A41C763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6E6C0-DC3E-4525-9815-13115CD0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For objects of built-in types like long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there is no difference in cost between initialization and assignment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smtClean="0"/>
              <a:t>. </a:t>
            </a:r>
            <a:r>
              <a:rPr lang="en-US" dirty="0" smtClean="0"/>
              <a:t>For user-defined classes, it will often be more efficient. The assignment-based version first called default constructors to initialize the fields, then promptly assigned new values on top of the default-constructed ones.</a:t>
            </a:r>
          </a:p>
          <a:p>
            <a:r>
              <a:rPr lang="en-US" dirty="0" smtClean="0"/>
              <a:t>3.When you have a variable of a class with no default</a:t>
            </a:r>
            <a:r>
              <a:rPr lang="en-US" baseline="0" dirty="0" smtClean="0"/>
              <a:t> </a:t>
            </a:r>
            <a:r>
              <a:rPr lang="en-US" dirty="0" smtClean="0"/>
              <a:t>constructor, initialization list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E6C0-DC3E-4525-9815-13115CD0E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333 – </a:t>
            </a:r>
            <a:r>
              <a:rPr lang="en-US" smtClean="0"/>
              <a:t>SECTION </a:t>
            </a:r>
            <a:r>
              <a:rPr lang="en-US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C++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l="-2000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3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is used to allocate objects and primitive data types on the heap </a:t>
            </a:r>
          </a:p>
          <a:p>
            <a:r>
              <a:rPr lang="en-US" dirty="0" smtClean="0"/>
              <a:t>delete is used to </a:t>
            </a:r>
            <a:r>
              <a:rPr lang="en-US" dirty="0" err="1" smtClean="0"/>
              <a:t>deallocate</a:t>
            </a:r>
            <a:r>
              <a:rPr lang="en-US" dirty="0" smtClean="0"/>
              <a:t> these heap allocated objects</a:t>
            </a:r>
          </a:p>
          <a:p>
            <a:r>
              <a:rPr lang="en-US" dirty="0" smtClean="0"/>
              <a:t>Use “delete [ ] array” on an array 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malloc</a:t>
            </a:r>
            <a:r>
              <a:rPr lang="en-US" dirty="0" smtClean="0"/>
              <a:t>() and free(), new and delete are operators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 err="1" smtClean="0"/>
              <a:t>vs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#define MAXSIZE 3</a:t>
            </a:r>
          </a:p>
          <a:p>
            <a:pPr marL="0" indent="0">
              <a:buNone/>
            </a:pPr>
            <a:endParaRPr lang="en-US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IntArrayList</a:t>
            </a:r>
            <a:r>
              <a:rPr lang="en-US" b="1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public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cs typeface="Courier New"/>
              </a:rPr>
              <a:t>IntArrayList</a:t>
            </a:r>
            <a:r>
              <a:rPr lang="en-US" b="1" dirty="0" smtClean="0">
                <a:latin typeface="Courier New"/>
                <a:cs typeface="Courier New"/>
              </a:rPr>
              <a:t>() : array_(new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]),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_(0), 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_(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) { }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cs typeface="Courier New"/>
              </a:rPr>
              <a:t>IntArrayList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const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const </a:t>
            </a:r>
            <a:r>
              <a:rPr lang="en-US" b="1" dirty="0" err="1" smtClean="0">
                <a:latin typeface="Courier New"/>
                <a:cs typeface="Courier New"/>
              </a:rPr>
              <a:t>arr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size_t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_(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), 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_(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_*2) {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array_ = new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_];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memcopy</a:t>
            </a:r>
            <a:r>
              <a:rPr lang="en-US" b="1" dirty="0" smtClean="0">
                <a:latin typeface="Courier New"/>
                <a:cs typeface="Courier New"/>
              </a:rPr>
              <a:t>(array_, </a:t>
            </a:r>
            <a:r>
              <a:rPr lang="en-US" b="1" dirty="0" err="1" smtClean="0">
                <a:latin typeface="Courier New"/>
                <a:cs typeface="Courier New"/>
              </a:rPr>
              <a:t>arr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 *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sizeof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latin typeface="Courier New"/>
                <a:cs typeface="Courier New"/>
              </a:rPr>
              <a:t>IntArrayList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const </a:t>
            </a:r>
            <a:r>
              <a:rPr lang="en-US" b="1" dirty="0" err="1" smtClean="0">
                <a:latin typeface="Courier New"/>
                <a:cs typeface="Courier New"/>
              </a:rPr>
              <a:t>IntArrayList</a:t>
            </a:r>
            <a:r>
              <a:rPr lang="en-US" b="1" dirty="0" smtClean="0">
                <a:latin typeface="Courier New"/>
                <a:cs typeface="Courier New"/>
              </a:rPr>
              <a:t> &amp;</a:t>
            </a:r>
            <a:r>
              <a:rPr lang="en-US" b="1" dirty="0" err="1" smtClean="0">
                <a:latin typeface="Courier New"/>
                <a:cs typeface="Courier New"/>
              </a:rPr>
              <a:t>rhs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_ = </a:t>
            </a:r>
            <a:r>
              <a:rPr lang="en-US" b="1" dirty="0" err="1" smtClean="0">
                <a:latin typeface="Courier New"/>
                <a:cs typeface="Courier New"/>
              </a:rPr>
              <a:t>rhs.len</a:t>
            </a:r>
            <a:r>
              <a:rPr lang="en-US" b="1" dirty="0" smtClean="0">
                <a:latin typeface="Courier New"/>
                <a:cs typeface="Courier New"/>
              </a:rPr>
              <a:t>_;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 = </a:t>
            </a:r>
            <a:r>
              <a:rPr lang="en-US" b="1" dirty="0" err="1" smtClean="0">
                <a:latin typeface="Courier New"/>
                <a:cs typeface="Courier New"/>
              </a:rPr>
              <a:t>rhs.maxsize</a:t>
            </a:r>
            <a:r>
              <a:rPr lang="en-US" b="1" dirty="0" smtClean="0">
                <a:latin typeface="Courier New"/>
                <a:cs typeface="Courier New"/>
              </a:rPr>
              <a:t>_;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array_ = new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_];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memcopy</a:t>
            </a:r>
            <a:r>
              <a:rPr lang="en-US" b="1" dirty="0" smtClean="0">
                <a:latin typeface="Courier New"/>
                <a:cs typeface="Courier New"/>
              </a:rPr>
              <a:t>(array_, </a:t>
            </a:r>
            <a:r>
              <a:rPr lang="en-US" b="1" dirty="0" err="1" smtClean="0">
                <a:latin typeface="Courier New"/>
                <a:cs typeface="Courier New"/>
              </a:rPr>
              <a:t>rhs.array</a:t>
            </a:r>
            <a:r>
              <a:rPr lang="en-US" b="1" dirty="0" smtClean="0">
                <a:latin typeface="Courier New"/>
                <a:cs typeface="Courier New"/>
              </a:rPr>
              <a:t>_, 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 *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sizeof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...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private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*array_;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size_t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len</a:t>
            </a:r>
            <a:r>
              <a:rPr lang="en-US" b="1" dirty="0" smtClean="0">
                <a:latin typeface="Courier New"/>
                <a:cs typeface="Courier New"/>
              </a:rPr>
              <a:t>_;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size_t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maxsize</a:t>
            </a:r>
            <a:r>
              <a:rPr lang="en-US" b="1" dirty="0" smtClean="0">
                <a:latin typeface="Courier New"/>
                <a:cs typeface="Courier New"/>
              </a:rPr>
              <a:t>_;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47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 of polymorphism. </a:t>
            </a:r>
          </a:p>
          <a:p>
            <a:r>
              <a:rPr lang="en-US" dirty="0" smtClean="0"/>
              <a:t>Give </a:t>
            </a:r>
            <a:r>
              <a:rPr lang="en-US" dirty="0"/>
              <a:t>special meanings to operators in user-defined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Special </a:t>
            </a:r>
            <a:r>
              <a:rPr lang="en-US" dirty="0"/>
              <a:t>member functions in classes with a </a:t>
            </a:r>
            <a:r>
              <a:rPr lang="en-US" dirty="0" smtClean="0"/>
              <a:t>particular naming convention</a:t>
            </a:r>
          </a:p>
          <a:p>
            <a:r>
              <a:rPr lang="en-US" dirty="0" smtClean="0"/>
              <a:t>For </a:t>
            </a:r>
            <a:r>
              <a:rPr lang="en-US" dirty="0"/>
              <a:t>E.g., for overloading the ‘+’ operator, define a </a:t>
            </a:r>
            <a:r>
              <a:rPr lang="en-US" dirty="0" smtClean="0"/>
              <a:t>member function </a:t>
            </a:r>
            <a:r>
              <a:rPr lang="en-US" dirty="0"/>
              <a:t>named operator</a:t>
            </a:r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overloaded operators are </a:t>
            </a:r>
            <a:endParaRPr lang="en-US" dirty="0" smtClean="0"/>
          </a:p>
          <a:p>
            <a:pPr lvl="1"/>
            <a:r>
              <a:rPr lang="en-US" dirty="0" smtClean="0"/>
              <a:t>= </a:t>
            </a:r>
            <a:r>
              <a:rPr lang="en-US" dirty="0"/>
              <a:t>(assignment operator) 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/>
              <a:t>- * (binary arithmetic operators) 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en-US" dirty="0"/>
              <a:t>= -= *= (compound assignment operators) </a:t>
            </a:r>
            <a:endParaRPr lang="en-US" dirty="0" smtClean="0"/>
          </a:p>
          <a:p>
            <a:pPr lvl="1"/>
            <a:r>
              <a:rPr lang="en-US" dirty="0" smtClean="0"/>
              <a:t>=</a:t>
            </a:r>
            <a:r>
              <a:rPr lang="en-US" dirty="0"/>
              <a:t>= != (comparison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3711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vs. references</a:t>
            </a:r>
          </a:p>
          <a:p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Classes, constructors, new, delete, etc.</a:t>
            </a:r>
          </a:p>
          <a:p>
            <a:r>
              <a:rPr lang="en-US" dirty="0" smtClean="0"/>
              <a:t>More operator overloading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or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code:</a:t>
            </a:r>
          </a:p>
          <a:p>
            <a:pPr marL="0" indent="0">
              <a:buNone/>
            </a:pPr>
            <a:r>
              <a:rPr lang="en-US" b="1" dirty="0"/>
              <a:t>Pointers</a:t>
            </a:r>
            <a:r>
              <a:rPr lang="en-US" b="1" dirty="0" smtClean="0"/>
              <a:t>:				References: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*pi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9642" y="5562600"/>
            <a:ext cx="6091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They are used differently in </a:t>
            </a:r>
            <a:r>
              <a:rPr lang="en-US" sz="2400" dirty="0"/>
              <a:t>expressions: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*pi = 4;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81400"/>
            <a:ext cx="45434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67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a reference is created, it cannot be later made to reference another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Compare to pointers, which are often reassigned.</a:t>
            </a:r>
            <a:endParaRPr lang="en-US" dirty="0"/>
          </a:p>
          <a:p>
            <a:r>
              <a:rPr lang="en-US" dirty="0"/>
              <a:t>References cannot be </a:t>
            </a:r>
            <a:r>
              <a:rPr lang="en-US" i="1" dirty="0"/>
              <a:t>null</a:t>
            </a:r>
            <a:r>
              <a:rPr lang="en-US" dirty="0"/>
              <a:t>, whereas pointers </a:t>
            </a:r>
            <a:r>
              <a:rPr lang="en-US" dirty="0" smtClean="0"/>
              <a:t>can.</a:t>
            </a:r>
          </a:p>
          <a:p>
            <a:r>
              <a:rPr lang="en-US" dirty="0" smtClean="0"/>
              <a:t>References can never be uninitialized. It is also </a:t>
            </a:r>
            <a:r>
              <a:rPr lang="en-US" dirty="0"/>
              <a:t>impossible to reinitialize a </a:t>
            </a:r>
            <a:r>
              <a:rPr lang="en-US" dirty="0" smtClean="0"/>
              <a:t>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parameter </a:t>
            </a:r>
            <a:r>
              <a:rPr lang="en-US" dirty="0"/>
              <a:t>types and return </a:t>
            </a:r>
            <a:r>
              <a:rPr lang="en-US" dirty="0" smtClean="0"/>
              <a:t>types and functions </a:t>
            </a:r>
            <a:r>
              <a:rPr lang="en-US" dirty="0"/>
              <a:t>that declare overloaded </a:t>
            </a:r>
            <a:r>
              <a:rPr lang="en-US" dirty="0" smtClean="0"/>
              <a:t>operators.</a:t>
            </a:r>
          </a:p>
          <a:p>
            <a:r>
              <a:rPr lang="en-US" b="1" dirty="0" smtClean="0"/>
              <a:t>Pointers</a:t>
            </a:r>
            <a:r>
              <a:rPr lang="en-US" dirty="0" smtClean="0"/>
              <a:t>: may point to many different objects during its lifetime. Pointer arithmetic (++ or --) enables moving from one address to another. (Arrays, for e.g.)</a:t>
            </a:r>
          </a:p>
          <a:p>
            <a:r>
              <a:rPr lang="en-US" b="1" dirty="0" smtClean="0"/>
              <a:t>References</a:t>
            </a:r>
            <a:r>
              <a:rPr lang="en-US" dirty="0" smtClean="0"/>
              <a:t>: can refer to only one object during its lifetime.</a:t>
            </a:r>
          </a:p>
          <a:p>
            <a:r>
              <a:rPr lang="en-US" b="1" dirty="0" smtClean="0"/>
              <a:t>Style Guide Tip:</a:t>
            </a:r>
            <a:endParaRPr lang="en-US" b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const</a:t>
            </a:r>
            <a:r>
              <a:rPr lang="en-US" dirty="0"/>
              <a:t> reference parameters to pass input</a:t>
            </a:r>
          </a:p>
          <a:p>
            <a:pPr lvl="1"/>
            <a:r>
              <a:rPr lang="en-US" dirty="0"/>
              <a:t>use pointers to pass output parameters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parameters first, then output parameters last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1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/>
              <a:t>const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 declaration </a:t>
            </a:r>
            <a:r>
              <a:rPr lang="en-US" dirty="0" err="1" smtClean="0"/>
              <a:t>specifier</a:t>
            </a:r>
            <a:r>
              <a:rPr lang="en-US" dirty="0" smtClean="0"/>
              <a:t>, const changes the type to make the data bits </a:t>
            </a:r>
            <a:r>
              <a:rPr lang="en-US" dirty="0" err="1" smtClean="0"/>
              <a:t>unmodifiable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 = 255;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cs typeface="Courier New" pitchFamily="49" charset="0"/>
              </a:rPr>
              <a:t>Pointer/Reference </a:t>
            </a:r>
            <a:r>
              <a:rPr lang="en-US" dirty="0" smtClean="0">
                <a:cs typeface="Courier New" pitchFamily="49" charset="0"/>
              </a:rPr>
              <a:t>to constant integer: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= 100;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*pi = &amp;n; //*pi is read only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read only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/* Note: This code is unfinished! Beware! */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Point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Point(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y); //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constructor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get_x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x_; } // inline member function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get_y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y_; } // inline member function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Point &amp;p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 member function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etLocation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//member function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x_; // data member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y_; // data member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}; // class Point</a:t>
            </a:r>
          </a:p>
        </p:txBody>
      </p:sp>
    </p:spTree>
    <p:extLst>
      <p:ext uri="{BB962C8B-B14F-4D97-AF65-F5344CB8AC3E}">
        <p14:creationId xmlns:p14="http://schemas.microsoft.com/office/powerpoint/2010/main" val="9001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and Abstraction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Public</a:t>
            </a:r>
            <a:r>
              <a:rPr lang="en-US" dirty="0"/>
              <a:t>: anything outside the class can access it 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en-US" dirty="0"/>
              <a:t>: only this class and derived classes can access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Private</a:t>
            </a:r>
            <a:r>
              <a:rPr lang="en-US" dirty="0"/>
              <a:t>: only this class can access it </a:t>
            </a:r>
          </a:p>
          <a:p>
            <a:r>
              <a:rPr lang="en-US" dirty="0" smtClean="0"/>
              <a:t>Polymorphism </a:t>
            </a:r>
          </a:p>
          <a:p>
            <a:r>
              <a:rPr lang="en-US" dirty="0" smtClean="0"/>
              <a:t>Multiple Inheritance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called when an object of a class is </a:t>
            </a:r>
            <a:r>
              <a:rPr lang="en-US" dirty="0" smtClean="0"/>
              <a:t>created </a:t>
            </a:r>
          </a:p>
          <a:p>
            <a:r>
              <a:rPr lang="en-US" dirty="0" smtClean="0"/>
              <a:t>Initializes </a:t>
            </a:r>
            <a:r>
              <a:rPr lang="en-US" dirty="0"/>
              <a:t>the data members of a class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the same name as the class </a:t>
            </a:r>
            <a:endParaRPr lang="en-US" dirty="0" smtClean="0"/>
          </a:p>
          <a:p>
            <a:r>
              <a:rPr lang="en-US" dirty="0" smtClean="0"/>
              <a:t>Types – 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– also called the empty constructor </a:t>
            </a:r>
            <a:endParaRPr lang="en-US" dirty="0" smtClean="0"/>
          </a:p>
          <a:p>
            <a:pPr lvl="1"/>
            <a:r>
              <a:rPr lang="en-US" dirty="0" smtClean="0"/>
              <a:t>Parameterized </a:t>
            </a:r>
            <a:r>
              <a:rPr lang="en-US" dirty="0"/>
              <a:t>– Has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– Pass another already constructed object of the </a:t>
            </a:r>
            <a:r>
              <a:rPr lang="en-US" dirty="0" smtClean="0"/>
              <a:t>same class</a:t>
            </a:r>
          </a:p>
          <a:p>
            <a:r>
              <a:rPr lang="en-US" dirty="0"/>
              <a:t> </a:t>
            </a:r>
            <a:r>
              <a:rPr lang="en-US" dirty="0" smtClean="0"/>
              <a:t>Destructors are invoked implicitly </a:t>
            </a:r>
            <a:r>
              <a:rPr lang="en-US" dirty="0"/>
              <a:t>when a class instance is deleted / goes </a:t>
            </a:r>
            <a:r>
              <a:rPr lang="en-US" dirty="0" smtClean="0"/>
              <a:t>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2019</TotalTime>
  <Words>759</Words>
  <Application>Microsoft Office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Clarity</vt:lpstr>
      <vt:lpstr>CSE 333 – SECTION 4</vt:lpstr>
      <vt:lpstr>Overview</vt:lpstr>
      <vt:lpstr>This or That?</vt:lpstr>
      <vt:lpstr>Pointers and References</vt:lpstr>
      <vt:lpstr>When to Use?</vt:lpstr>
      <vt:lpstr>C++ const Declaration</vt:lpstr>
      <vt:lpstr>C++ Classes</vt:lpstr>
      <vt:lpstr>C++ Classes</vt:lpstr>
      <vt:lpstr>Constructors and Destructors </vt:lpstr>
      <vt:lpstr>new and delete</vt:lpstr>
      <vt:lpstr>Initialization vs Assignment</vt:lpstr>
      <vt:lpstr>Operator Overloading</vt:lpstr>
      <vt:lpstr>Common Operators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333 – SECTION 5</dc:title>
  <dc:creator>Soumya Vasisht</dc:creator>
  <cp:lastModifiedBy>sunjayc99</cp:lastModifiedBy>
  <cp:revision>67</cp:revision>
  <dcterms:created xsi:type="dcterms:W3CDTF">2014-04-30T23:51:25Z</dcterms:created>
  <dcterms:modified xsi:type="dcterms:W3CDTF">2015-01-29T22:22:52Z</dcterms:modified>
</cp:coreProperties>
</file>