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Default Extension="gif" ContentType="image/gif"/>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notesSlides/notesSlide4.xml" ContentType="application/vnd.openxmlformats-officedocument.presentationml.notesSlide+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wmf" ContentType="image/x-wmf"/>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35"/>
  </p:notesMasterIdLst>
  <p:sldIdLst>
    <p:sldId id="256" r:id="rId2"/>
    <p:sldId id="279" r:id="rId3"/>
    <p:sldId id="280" r:id="rId4"/>
    <p:sldId id="278" r:id="rId5"/>
    <p:sldId id="266" r:id="rId6"/>
    <p:sldId id="267" r:id="rId7"/>
    <p:sldId id="268" r:id="rId8"/>
    <p:sldId id="269" r:id="rId9"/>
    <p:sldId id="270" r:id="rId10"/>
    <p:sldId id="271" r:id="rId11"/>
    <p:sldId id="264" r:id="rId12"/>
    <p:sldId id="282" r:id="rId13"/>
    <p:sldId id="281" r:id="rId14"/>
    <p:sldId id="283" r:id="rId15"/>
    <p:sldId id="286" r:id="rId16"/>
    <p:sldId id="290" r:id="rId17"/>
    <p:sldId id="287" r:id="rId18"/>
    <p:sldId id="288" r:id="rId19"/>
    <p:sldId id="273" r:id="rId20"/>
    <p:sldId id="289" r:id="rId21"/>
    <p:sldId id="291" r:id="rId22"/>
    <p:sldId id="292" r:id="rId23"/>
    <p:sldId id="293" r:id="rId24"/>
    <p:sldId id="294" r:id="rId25"/>
    <p:sldId id="275" r:id="rId26"/>
    <p:sldId id="295" r:id="rId27"/>
    <p:sldId id="277" r:id="rId28"/>
    <p:sldId id="272" r:id="rId29"/>
    <p:sldId id="274" r:id="rId30"/>
    <p:sldId id="276" r:id="rId31"/>
    <p:sldId id="296" r:id="rId32"/>
    <p:sldId id="285" r:id="rId33"/>
    <p:sldId id="284" r:id="rId3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649DC-8FC4-4F3D-9A5C-4D7BDAAB0E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AE6CB58A-E61A-473E-93C9-74FAD7971280}">
      <dgm:prSet/>
      <dgm:spPr/>
      <dgm:t>
        <a:bodyPr/>
        <a:lstStyle/>
        <a:p>
          <a:pPr algn="just" rtl="0"/>
          <a:r>
            <a:rPr lang="es-ES_tradnl" b="1" dirty="0" smtClean="0"/>
            <a:t>Un contador de cambio es una herramienta de software para contar el tamaño de un programa. Cuando se modifican o desarrollan programas en varios ciclos, es importante conocer  cuantas líneas de código (LOC) fueron adicionadas, eliminadas, o modificadas entre las versiones del programa</a:t>
          </a:r>
          <a:r>
            <a:rPr lang="es-ES_tradnl" b="1" smtClean="0"/>
            <a:t>. </a:t>
          </a:r>
          <a:endParaRPr lang="es-CO" b="1" dirty="0"/>
        </a:p>
      </dgm:t>
    </dgm:pt>
    <dgm:pt modelId="{FE92FC7D-4AAB-4C21-93CC-02B8B5DD25D0}" type="parTrans" cxnId="{779EB9F0-8C68-4250-9272-AA57D8823AC1}">
      <dgm:prSet/>
      <dgm:spPr/>
      <dgm:t>
        <a:bodyPr/>
        <a:lstStyle/>
        <a:p>
          <a:endParaRPr lang="es-CO"/>
        </a:p>
      </dgm:t>
    </dgm:pt>
    <dgm:pt modelId="{032078A0-27FE-4BE8-9F60-E693ABC8F1EF}" type="sibTrans" cxnId="{779EB9F0-8C68-4250-9272-AA57D8823AC1}">
      <dgm:prSet/>
      <dgm:spPr/>
      <dgm:t>
        <a:bodyPr/>
        <a:lstStyle/>
        <a:p>
          <a:endParaRPr lang="es-CO"/>
        </a:p>
      </dgm:t>
    </dgm:pt>
    <dgm:pt modelId="{B5BC9D47-1097-45AE-8497-601E9B54824C}" type="pres">
      <dgm:prSet presAssocID="{B72649DC-8FC4-4F3D-9A5C-4D7BDAAB0E10}" presName="linear" presStyleCnt="0">
        <dgm:presLayoutVars>
          <dgm:animLvl val="lvl"/>
          <dgm:resizeHandles val="exact"/>
        </dgm:presLayoutVars>
      </dgm:prSet>
      <dgm:spPr/>
      <dgm:t>
        <a:bodyPr/>
        <a:lstStyle/>
        <a:p>
          <a:endParaRPr lang="es-CO"/>
        </a:p>
      </dgm:t>
    </dgm:pt>
    <dgm:pt modelId="{366B4456-555C-4E25-A8CB-92D53115358E}" type="pres">
      <dgm:prSet presAssocID="{AE6CB58A-E61A-473E-93C9-74FAD7971280}" presName="parentText" presStyleLbl="node1" presStyleIdx="0" presStyleCnt="1" custLinFactNeighborX="126" custLinFactNeighborY="-4207">
        <dgm:presLayoutVars>
          <dgm:chMax val="0"/>
          <dgm:bulletEnabled val="1"/>
        </dgm:presLayoutVars>
      </dgm:prSet>
      <dgm:spPr/>
      <dgm:t>
        <a:bodyPr/>
        <a:lstStyle/>
        <a:p>
          <a:endParaRPr lang="es-CO"/>
        </a:p>
      </dgm:t>
    </dgm:pt>
  </dgm:ptLst>
  <dgm:cxnLst>
    <dgm:cxn modelId="{F4F3DEA0-6C64-48CE-8665-18B5AB9C395B}" type="presOf" srcId="{B72649DC-8FC4-4F3D-9A5C-4D7BDAAB0E10}" destId="{B5BC9D47-1097-45AE-8497-601E9B54824C}" srcOrd="0" destOrd="0" presId="urn:microsoft.com/office/officeart/2005/8/layout/vList2"/>
    <dgm:cxn modelId="{779EB9F0-8C68-4250-9272-AA57D8823AC1}" srcId="{B72649DC-8FC4-4F3D-9A5C-4D7BDAAB0E10}" destId="{AE6CB58A-E61A-473E-93C9-74FAD7971280}" srcOrd="0" destOrd="0" parTransId="{FE92FC7D-4AAB-4C21-93CC-02B8B5DD25D0}" sibTransId="{032078A0-27FE-4BE8-9F60-E693ABC8F1EF}"/>
    <dgm:cxn modelId="{16C66CDC-D4FD-4984-9948-29E03CF4D6F3}" type="presOf" srcId="{AE6CB58A-E61A-473E-93C9-74FAD7971280}" destId="{366B4456-555C-4E25-A8CB-92D53115358E}" srcOrd="0" destOrd="0" presId="urn:microsoft.com/office/officeart/2005/8/layout/vList2"/>
    <dgm:cxn modelId="{03812AF3-285D-4CC9-9FB1-E42384EE0E66}" type="presParOf" srcId="{B5BC9D47-1097-45AE-8497-601E9B54824C}" destId="{366B4456-555C-4E25-A8CB-92D53115358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C3DBC7-E807-476A-8E51-0F3FD7284BE7}" type="doc">
      <dgm:prSet loTypeId="urn:microsoft.com/office/officeart/2005/8/layout/venn1" loCatId="relationship" qsTypeId="urn:microsoft.com/office/officeart/2005/8/quickstyle/simple2" qsCatId="simple" csTypeId="urn:microsoft.com/office/officeart/2005/8/colors/accent1_2" csCatId="accent1"/>
      <dgm:spPr/>
      <dgm:t>
        <a:bodyPr/>
        <a:lstStyle/>
        <a:p>
          <a:endParaRPr lang="es-CO"/>
        </a:p>
      </dgm:t>
    </dgm:pt>
    <dgm:pt modelId="{3552D70B-2F7E-4037-8686-7BC22E3454FD}">
      <dgm:prSet custT="1"/>
      <dgm:spPr/>
      <dgm:t>
        <a:bodyPr/>
        <a:lstStyle/>
        <a:p>
          <a:pPr rtl="0"/>
          <a:r>
            <a:rPr lang="es-ES" sz="1600" b="1" dirty="0" smtClean="0"/>
            <a:t>Diseñe el programa para funcionar inicialmente con Java</a:t>
          </a:r>
          <a:endParaRPr lang="es-CO" sz="1600" b="1" dirty="0"/>
        </a:p>
      </dgm:t>
    </dgm:pt>
    <dgm:pt modelId="{4CE42C25-5C0C-4CB1-AEE3-7BE9214729E9}" type="parTrans" cxnId="{14449C0D-0804-47A2-861A-F7047440E4A0}">
      <dgm:prSet/>
      <dgm:spPr/>
      <dgm:t>
        <a:bodyPr/>
        <a:lstStyle/>
        <a:p>
          <a:endParaRPr lang="es-CO" sz="1600" b="1"/>
        </a:p>
      </dgm:t>
    </dgm:pt>
    <dgm:pt modelId="{0F3681F7-EE1B-47EE-9DE0-00EF52ED2D86}" type="sibTrans" cxnId="{14449C0D-0804-47A2-861A-F7047440E4A0}">
      <dgm:prSet/>
      <dgm:spPr/>
      <dgm:t>
        <a:bodyPr/>
        <a:lstStyle/>
        <a:p>
          <a:endParaRPr lang="es-CO" sz="1600" b="1"/>
        </a:p>
      </dgm:t>
    </dgm:pt>
    <dgm:pt modelId="{B04BEC8D-68B0-4720-A809-265CFB212553}">
      <dgm:prSet custT="1"/>
      <dgm:spPr/>
      <dgm:t>
        <a:bodyPr/>
        <a:lstStyle/>
        <a:p>
          <a:pPr rtl="0"/>
          <a:r>
            <a:rPr lang="es-ES" sz="1600" b="1" dirty="0" smtClean="0"/>
            <a:t>Comparar un programa modificado con su versión anterior</a:t>
          </a:r>
          <a:endParaRPr lang="es-CO" sz="1600" b="1" dirty="0"/>
        </a:p>
      </dgm:t>
    </dgm:pt>
    <dgm:pt modelId="{0EB68900-AF40-4493-982F-97C33CAEA3DA}" type="parTrans" cxnId="{1217A19A-9C8B-4424-AF9A-3889667E6544}">
      <dgm:prSet/>
      <dgm:spPr/>
      <dgm:t>
        <a:bodyPr/>
        <a:lstStyle/>
        <a:p>
          <a:endParaRPr lang="es-CO" sz="1600" b="1"/>
        </a:p>
      </dgm:t>
    </dgm:pt>
    <dgm:pt modelId="{4F52E6DC-11FC-4371-8F0F-54243A4DFABB}" type="sibTrans" cxnId="{1217A19A-9C8B-4424-AF9A-3889667E6544}">
      <dgm:prSet/>
      <dgm:spPr/>
      <dgm:t>
        <a:bodyPr/>
        <a:lstStyle/>
        <a:p>
          <a:endParaRPr lang="es-CO" sz="1600" b="1"/>
        </a:p>
      </dgm:t>
    </dgm:pt>
    <dgm:pt modelId="{F87D8735-2349-463D-8C1B-B98E2E459B8B}">
      <dgm:prSet custT="1"/>
      <dgm:spPr/>
      <dgm:t>
        <a:bodyPr/>
        <a:lstStyle/>
        <a:p>
          <a:pPr rtl="0"/>
          <a:r>
            <a:rPr lang="es-ES" sz="1600" b="1" dirty="0" smtClean="0"/>
            <a:t>Identificar los LOC adicionadas y eliminadas en el programa</a:t>
          </a:r>
          <a:endParaRPr lang="es-CO" sz="1600" b="1" dirty="0"/>
        </a:p>
      </dgm:t>
    </dgm:pt>
    <dgm:pt modelId="{5C8A4722-71F2-4226-80BC-E8D4BB2FBA04}" type="parTrans" cxnId="{D44B67D5-08AF-4BD2-B184-E7FC5565FEDA}">
      <dgm:prSet/>
      <dgm:spPr/>
      <dgm:t>
        <a:bodyPr/>
        <a:lstStyle/>
        <a:p>
          <a:endParaRPr lang="es-CO" sz="1600" b="1"/>
        </a:p>
      </dgm:t>
    </dgm:pt>
    <dgm:pt modelId="{BEE300D8-9BE2-4591-9D97-890A003E0A07}" type="sibTrans" cxnId="{D44B67D5-08AF-4BD2-B184-E7FC5565FEDA}">
      <dgm:prSet/>
      <dgm:spPr/>
      <dgm:t>
        <a:bodyPr/>
        <a:lstStyle/>
        <a:p>
          <a:endParaRPr lang="es-CO" sz="1600" b="1"/>
        </a:p>
      </dgm:t>
    </dgm:pt>
    <dgm:pt modelId="{308B1BC3-5E52-4E2D-B22E-820904433D63}">
      <dgm:prSet custT="1"/>
      <dgm:spPr/>
      <dgm:t>
        <a:bodyPr/>
        <a:lstStyle/>
        <a:p>
          <a:pPr rtl="0"/>
          <a:r>
            <a:rPr lang="es-CO" sz="1600" b="1" dirty="0" smtClean="0"/>
            <a:t>Contar los LOC adicionadas y eliminadas en el programa.</a:t>
          </a:r>
          <a:endParaRPr lang="es-CO" sz="1600" b="1" dirty="0"/>
        </a:p>
      </dgm:t>
    </dgm:pt>
    <dgm:pt modelId="{F2207B9D-9AF9-4D73-9E00-AC88C0682266}" type="parTrans" cxnId="{181B2E8F-E28A-446D-9357-6A08088204DE}">
      <dgm:prSet/>
      <dgm:spPr/>
      <dgm:t>
        <a:bodyPr/>
        <a:lstStyle/>
        <a:p>
          <a:endParaRPr lang="es-CO" sz="1600" b="1"/>
        </a:p>
      </dgm:t>
    </dgm:pt>
    <dgm:pt modelId="{692E1B04-4FD9-4067-B76B-BCDFDC92373D}" type="sibTrans" cxnId="{181B2E8F-E28A-446D-9357-6A08088204DE}">
      <dgm:prSet/>
      <dgm:spPr/>
      <dgm:t>
        <a:bodyPr/>
        <a:lstStyle/>
        <a:p>
          <a:endParaRPr lang="es-CO" sz="1600" b="1"/>
        </a:p>
      </dgm:t>
    </dgm:pt>
    <dgm:pt modelId="{C541B3C7-8E65-4C5D-87F1-72E03F3AC930}">
      <dgm:prSet custT="1"/>
      <dgm:spPr/>
      <dgm:t>
        <a:bodyPr/>
        <a:lstStyle/>
        <a:p>
          <a:pPr rtl="0"/>
          <a:r>
            <a:rPr lang="es-CO" sz="1600" b="1" dirty="0" smtClean="0"/>
            <a:t>Contar el LOC total en el programa modificado</a:t>
          </a:r>
          <a:endParaRPr lang="es-CO" sz="1600" b="1" dirty="0"/>
        </a:p>
      </dgm:t>
    </dgm:pt>
    <dgm:pt modelId="{FF364DDE-9D30-4231-9579-A9ABDCA3765A}" type="parTrans" cxnId="{5BB02317-4D0F-40A3-A88F-4944942E54C9}">
      <dgm:prSet/>
      <dgm:spPr/>
      <dgm:t>
        <a:bodyPr/>
        <a:lstStyle/>
        <a:p>
          <a:endParaRPr lang="es-CO" sz="1600" b="1"/>
        </a:p>
      </dgm:t>
    </dgm:pt>
    <dgm:pt modelId="{918250D9-E052-4854-8CA3-270BD713BA2E}" type="sibTrans" cxnId="{5BB02317-4D0F-40A3-A88F-4944942E54C9}">
      <dgm:prSet/>
      <dgm:spPr/>
      <dgm:t>
        <a:bodyPr/>
        <a:lstStyle/>
        <a:p>
          <a:endParaRPr lang="es-CO" sz="1600" b="1"/>
        </a:p>
      </dgm:t>
    </dgm:pt>
    <dgm:pt modelId="{9FB41F3B-1627-4D85-B165-62493A457C99}">
      <dgm:prSet custT="1"/>
      <dgm:spPr/>
      <dgm:t>
        <a:bodyPr/>
        <a:lstStyle/>
        <a:p>
          <a:pPr rtl="0"/>
          <a:r>
            <a:rPr lang="es-CO" sz="1600" b="1" dirty="0" smtClean="0"/>
            <a:t>Agregar una etiqueta a la línea, para cada línea modificada o eliminada para indicar el número del cambio</a:t>
          </a:r>
          <a:endParaRPr lang="es-CO" sz="1600" b="1" dirty="0"/>
        </a:p>
      </dgm:t>
    </dgm:pt>
    <dgm:pt modelId="{B9E03769-6688-4E1A-B562-A27FAC609E81}" type="parTrans" cxnId="{ADEE22A8-B663-4BA5-91EB-255B2D6F0A60}">
      <dgm:prSet/>
      <dgm:spPr/>
      <dgm:t>
        <a:bodyPr/>
        <a:lstStyle/>
        <a:p>
          <a:endParaRPr lang="es-CO" sz="1600" b="1"/>
        </a:p>
      </dgm:t>
    </dgm:pt>
    <dgm:pt modelId="{C654A7ED-21DE-4D5C-A72D-37362B942E3C}" type="sibTrans" cxnId="{ADEE22A8-B663-4BA5-91EB-255B2D6F0A60}">
      <dgm:prSet/>
      <dgm:spPr/>
      <dgm:t>
        <a:bodyPr/>
        <a:lstStyle/>
        <a:p>
          <a:endParaRPr lang="es-CO" sz="1600" b="1"/>
        </a:p>
      </dgm:t>
    </dgm:pt>
    <dgm:pt modelId="{8A579869-55A5-4176-984A-6E4CB84EC3A8}">
      <dgm:prSet custT="1"/>
      <dgm:spPr/>
      <dgm:t>
        <a:bodyPr/>
        <a:lstStyle/>
        <a:p>
          <a:pPr rtl="0"/>
          <a:endParaRPr lang="es-CO" sz="1600" b="1" dirty="0"/>
        </a:p>
      </dgm:t>
    </dgm:pt>
    <dgm:pt modelId="{A9ABE10C-4009-43C2-9CB2-797F0BDCB416}" type="parTrans" cxnId="{3D95753F-5742-4980-905D-4BC19A4D85E0}">
      <dgm:prSet/>
      <dgm:spPr/>
      <dgm:t>
        <a:bodyPr/>
        <a:lstStyle/>
        <a:p>
          <a:endParaRPr lang="es-CO" sz="1600" b="1"/>
        </a:p>
      </dgm:t>
    </dgm:pt>
    <dgm:pt modelId="{E7D74602-AAA1-46C5-8F9E-0D27C7C22EBB}" type="sibTrans" cxnId="{3D95753F-5742-4980-905D-4BC19A4D85E0}">
      <dgm:prSet/>
      <dgm:spPr/>
      <dgm:t>
        <a:bodyPr/>
        <a:lstStyle/>
        <a:p>
          <a:endParaRPr lang="es-CO" sz="1600" b="1"/>
        </a:p>
      </dgm:t>
    </dgm:pt>
    <dgm:pt modelId="{8EC93C10-C3F2-4CB3-9260-CDD27FAD6025}" type="pres">
      <dgm:prSet presAssocID="{D1C3DBC7-E807-476A-8E51-0F3FD7284BE7}" presName="compositeShape" presStyleCnt="0">
        <dgm:presLayoutVars>
          <dgm:chMax val="7"/>
          <dgm:dir/>
          <dgm:resizeHandles val="exact"/>
        </dgm:presLayoutVars>
      </dgm:prSet>
      <dgm:spPr/>
      <dgm:t>
        <a:bodyPr/>
        <a:lstStyle/>
        <a:p>
          <a:endParaRPr lang="es-CO"/>
        </a:p>
      </dgm:t>
    </dgm:pt>
    <dgm:pt modelId="{50F38B13-843B-4179-9738-77EB1F9C770F}" type="pres">
      <dgm:prSet presAssocID="{3552D70B-2F7E-4037-8686-7BC22E3454FD}" presName="circ1" presStyleLbl="vennNode1" presStyleIdx="0" presStyleCnt="7"/>
      <dgm:spPr/>
    </dgm:pt>
    <dgm:pt modelId="{A902EC5C-E579-4036-B0DC-CAB94FEBA397}" type="pres">
      <dgm:prSet presAssocID="{3552D70B-2F7E-4037-8686-7BC22E3454FD}" presName="circ1Tx" presStyleLbl="revTx" presStyleIdx="0" presStyleCnt="0" custLinFactNeighborX="-63901" custLinFactNeighborY="20270">
        <dgm:presLayoutVars>
          <dgm:chMax val="0"/>
          <dgm:chPref val="0"/>
          <dgm:bulletEnabled val="1"/>
        </dgm:presLayoutVars>
      </dgm:prSet>
      <dgm:spPr/>
      <dgm:t>
        <a:bodyPr/>
        <a:lstStyle/>
        <a:p>
          <a:endParaRPr lang="es-CO"/>
        </a:p>
      </dgm:t>
    </dgm:pt>
    <dgm:pt modelId="{F152F15A-7FB7-4A66-A183-1B39CDE2CBA9}" type="pres">
      <dgm:prSet presAssocID="{B04BEC8D-68B0-4720-A809-265CFB212553}" presName="circ2" presStyleLbl="vennNode1" presStyleIdx="1" presStyleCnt="7"/>
      <dgm:spPr/>
    </dgm:pt>
    <dgm:pt modelId="{13552973-B1A2-4D1B-A5A0-96B64E8B0310}" type="pres">
      <dgm:prSet presAssocID="{B04BEC8D-68B0-4720-A809-265CFB212553}" presName="circ2Tx" presStyleLbl="revTx" presStyleIdx="0" presStyleCnt="0" custLinFactNeighborX="-17686" custLinFactNeighborY="-61794">
        <dgm:presLayoutVars>
          <dgm:chMax val="0"/>
          <dgm:chPref val="0"/>
          <dgm:bulletEnabled val="1"/>
        </dgm:presLayoutVars>
      </dgm:prSet>
      <dgm:spPr/>
      <dgm:t>
        <a:bodyPr/>
        <a:lstStyle/>
        <a:p>
          <a:endParaRPr lang="es-CO"/>
        </a:p>
      </dgm:t>
    </dgm:pt>
    <dgm:pt modelId="{FE4DC660-87F1-480D-9D32-2EC7B166FD58}" type="pres">
      <dgm:prSet presAssocID="{F87D8735-2349-463D-8C1B-B98E2E459B8B}" presName="circ3" presStyleLbl="vennNode1" presStyleIdx="2" presStyleCnt="7"/>
      <dgm:spPr/>
    </dgm:pt>
    <dgm:pt modelId="{354EA11E-389D-4401-854C-154FD3B05E31}" type="pres">
      <dgm:prSet presAssocID="{F87D8735-2349-463D-8C1B-B98E2E459B8B}" presName="circ3Tx" presStyleLbl="revTx" presStyleIdx="0" presStyleCnt="0" custLinFactNeighborX="-541" custLinFactNeighborY="-44738">
        <dgm:presLayoutVars>
          <dgm:chMax val="0"/>
          <dgm:chPref val="0"/>
          <dgm:bulletEnabled val="1"/>
        </dgm:presLayoutVars>
      </dgm:prSet>
      <dgm:spPr/>
      <dgm:t>
        <a:bodyPr/>
        <a:lstStyle/>
        <a:p>
          <a:endParaRPr lang="es-CO"/>
        </a:p>
      </dgm:t>
    </dgm:pt>
    <dgm:pt modelId="{C296162E-5C55-4AD2-9C00-4628F2AB718C}" type="pres">
      <dgm:prSet presAssocID="{308B1BC3-5E52-4E2D-B22E-820904433D63}" presName="circ4" presStyleLbl="vennNode1" presStyleIdx="3" presStyleCnt="7"/>
      <dgm:spPr/>
    </dgm:pt>
    <dgm:pt modelId="{7375EE5F-F785-4FF6-A61C-D2FD74D39E63}" type="pres">
      <dgm:prSet presAssocID="{308B1BC3-5E52-4E2D-B22E-820904433D63}" presName="circ4Tx" presStyleLbl="revTx" presStyleIdx="0" presStyleCnt="0">
        <dgm:presLayoutVars>
          <dgm:chMax val="0"/>
          <dgm:chPref val="0"/>
          <dgm:bulletEnabled val="1"/>
        </dgm:presLayoutVars>
      </dgm:prSet>
      <dgm:spPr/>
      <dgm:t>
        <a:bodyPr/>
        <a:lstStyle/>
        <a:p>
          <a:endParaRPr lang="es-CO"/>
        </a:p>
      </dgm:t>
    </dgm:pt>
    <dgm:pt modelId="{ABB69E5F-D50A-4525-B315-D6BDC487FCA8}" type="pres">
      <dgm:prSet presAssocID="{C541B3C7-8E65-4C5D-87F1-72E03F3AC930}" presName="circ5" presStyleLbl="vennNode1" presStyleIdx="4" presStyleCnt="7"/>
      <dgm:spPr/>
    </dgm:pt>
    <dgm:pt modelId="{63FE3F4E-1949-450E-B0EB-D2394090792B}" type="pres">
      <dgm:prSet presAssocID="{C541B3C7-8E65-4C5D-87F1-72E03F3AC930}" presName="circ5Tx" presStyleLbl="revTx" presStyleIdx="0" presStyleCnt="0">
        <dgm:presLayoutVars>
          <dgm:chMax val="0"/>
          <dgm:chPref val="0"/>
          <dgm:bulletEnabled val="1"/>
        </dgm:presLayoutVars>
      </dgm:prSet>
      <dgm:spPr/>
      <dgm:t>
        <a:bodyPr/>
        <a:lstStyle/>
        <a:p>
          <a:endParaRPr lang="es-CO"/>
        </a:p>
      </dgm:t>
    </dgm:pt>
    <dgm:pt modelId="{6460DFD4-935D-4752-938E-F3EF40FB2857}" type="pres">
      <dgm:prSet presAssocID="{9FB41F3B-1627-4D85-B165-62493A457C99}" presName="circ6" presStyleLbl="vennNode1" presStyleIdx="5" presStyleCnt="7"/>
      <dgm:spPr/>
    </dgm:pt>
    <dgm:pt modelId="{F162A977-68E0-4ACC-8649-6BA13CAEAF89}" type="pres">
      <dgm:prSet presAssocID="{9FB41F3B-1627-4D85-B165-62493A457C99}" presName="circ6Tx" presStyleLbl="revTx" presStyleIdx="0" presStyleCnt="0" custLinFactNeighborX="-12545" custLinFactNeighborY="-33237">
        <dgm:presLayoutVars>
          <dgm:chMax val="0"/>
          <dgm:chPref val="0"/>
          <dgm:bulletEnabled val="1"/>
        </dgm:presLayoutVars>
      </dgm:prSet>
      <dgm:spPr/>
      <dgm:t>
        <a:bodyPr/>
        <a:lstStyle/>
        <a:p>
          <a:endParaRPr lang="es-CO"/>
        </a:p>
      </dgm:t>
    </dgm:pt>
    <dgm:pt modelId="{6C9BBBB5-77C1-4C39-B273-DB42C88E4CEF}" type="pres">
      <dgm:prSet presAssocID="{8A579869-55A5-4176-984A-6E4CB84EC3A8}" presName="circ7" presStyleLbl="vennNode1" presStyleIdx="6" presStyleCnt="7"/>
      <dgm:spPr/>
    </dgm:pt>
    <dgm:pt modelId="{4F965ADC-1D54-447F-8AEC-06C72C6D1ED6}" type="pres">
      <dgm:prSet presAssocID="{8A579869-55A5-4176-984A-6E4CB84EC3A8}" presName="circ7Tx" presStyleLbl="revTx" presStyleIdx="0" presStyleCnt="0">
        <dgm:presLayoutVars>
          <dgm:chMax val="0"/>
          <dgm:chPref val="0"/>
          <dgm:bulletEnabled val="1"/>
        </dgm:presLayoutVars>
      </dgm:prSet>
      <dgm:spPr/>
      <dgm:t>
        <a:bodyPr/>
        <a:lstStyle/>
        <a:p>
          <a:endParaRPr lang="es-CO"/>
        </a:p>
      </dgm:t>
    </dgm:pt>
  </dgm:ptLst>
  <dgm:cxnLst>
    <dgm:cxn modelId="{432637C3-BCBB-4C1E-BDC6-5D74D453C0B1}" type="presOf" srcId="{9FB41F3B-1627-4D85-B165-62493A457C99}" destId="{F162A977-68E0-4ACC-8649-6BA13CAEAF89}" srcOrd="0" destOrd="0" presId="urn:microsoft.com/office/officeart/2005/8/layout/venn1"/>
    <dgm:cxn modelId="{14449C0D-0804-47A2-861A-F7047440E4A0}" srcId="{D1C3DBC7-E807-476A-8E51-0F3FD7284BE7}" destId="{3552D70B-2F7E-4037-8686-7BC22E3454FD}" srcOrd="0" destOrd="0" parTransId="{4CE42C25-5C0C-4CB1-AEE3-7BE9214729E9}" sibTransId="{0F3681F7-EE1B-47EE-9DE0-00EF52ED2D86}"/>
    <dgm:cxn modelId="{EE1BEF2E-C9E3-41D1-8199-9CCCA9C3094E}" type="presOf" srcId="{F87D8735-2349-463D-8C1B-B98E2E459B8B}" destId="{354EA11E-389D-4401-854C-154FD3B05E31}" srcOrd="0" destOrd="0" presId="urn:microsoft.com/office/officeart/2005/8/layout/venn1"/>
    <dgm:cxn modelId="{1217A19A-9C8B-4424-AF9A-3889667E6544}" srcId="{D1C3DBC7-E807-476A-8E51-0F3FD7284BE7}" destId="{B04BEC8D-68B0-4720-A809-265CFB212553}" srcOrd="1" destOrd="0" parTransId="{0EB68900-AF40-4493-982F-97C33CAEA3DA}" sibTransId="{4F52E6DC-11FC-4371-8F0F-54243A4DFABB}"/>
    <dgm:cxn modelId="{9790BABF-0B28-43F8-B536-685010EDB781}" type="presOf" srcId="{C541B3C7-8E65-4C5D-87F1-72E03F3AC930}" destId="{63FE3F4E-1949-450E-B0EB-D2394090792B}" srcOrd="0" destOrd="0" presId="urn:microsoft.com/office/officeart/2005/8/layout/venn1"/>
    <dgm:cxn modelId="{16C9A31D-B6CC-4334-A8BE-9F7577E3D54D}" type="presOf" srcId="{3552D70B-2F7E-4037-8686-7BC22E3454FD}" destId="{A902EC5C-E579-4036-B0DC-CAB94FEBA397}" srcOrd="0" destOrd="0" presId="urn:microsoft.com/office/officeart/2005/8/layout/venn1"/>
    <dgm:cxn modelId="{3D95753F-5742-4980-905D-4BC19A4D85E0}" srcId="{D1C3DBC7-E807-476A-8E51-0F3FD7284BE7}" destId="{8A579869-55A5-4176-984A-6E4CB84EC3A8}" srcOrd="6" destOrd="0" parTransId="{A9ABE10C-4009-43C2-9CB2-797F0BDCB416}" sibTransId="{E7D74602-AAA1-46C5-8F9E-0D27C7C22EBB}"/>
    <dgm:cxn modelId="{698D794E-7707-4783-B744-87E005835CD4}" type="presOf" srcId="{D1C3DBC7-E807-476A-8E51-0F3FD7284BE7}" destId="{8EC93C10-C3F2-4CB3-9260-CDD27FAD6025}" srcOrd="0" destOrd="0" presId="urn:microsoft.com/office/officeart/2005/8/layout/venn1"/>
    <dgm:cxn modelId="{B89D228A-62BB-43AB-ABE7-4FB2139D2898}" type="presOf" srcId="{8A579869-55A5-4176-984A-6E4CB84EC3A8}" destId="{4F965ADC-1D54-447F-8AEC-06C72C6D1ED6}" srcOrd="0" destOrd="0" presId="urn:microsoft.com/office/officeart/2005/8/layout/venn1"/>
    <dgm:cxn modelId="{ADEE22A8-B663-4BA5-91EB-255B2D6F0A60}" srcId="{D1C3DBC7-E807-476A-8E51-0F3FD7284BE7}" destId="{9FB41F3B-1627-4D85-B165-62493A457C99}" srcOrd="5" destOrd="0" parTransId="{B9E03769-6688-4E1A-B562-A27FAC609E81}" sibTransId="{C654A7ED-21DE-4D5C-A72D-37362B942E3C}"/>
    <dgm:cxn modelId="{F32DFCB5-E501-4502-BA05-BB2724492F98}" type="presOf" srcId="{B04BEC8D-68B0-4720-A809-265CFB212553}" destId="{13552973-B1A2-4D1B-A5A0-96B64E8B0310}" srcOrd="0" destOrd="0" presId="urn:microsoft.com/office/officeart/2005/8/layout/venn1"/>
    <dgm:cxn modelId="{3A3204D0-8992-4D56-A1D0-765AC1E4CD06}" type="presOf" srcId="{308B1BC3-5E52-4E2D-B22E-820904433D63}" destId="{7375EE5F-F785-4FF6-A61C-D2FD74D39E63}" srcOrd="0" destOrd="0" presId="urn:microsoft.com/office/officeart/2005/8/layout/venn1"/>
    <dgm:cxn modelId="{5BB02317-4D0F-40A3-A88F-4944942E54C9}" srcId="{D1C3DBC7-E807-476A-8E51-0F3FD7284BE7}" destId="{C541B3C7-8E65-4C5D-87F1-72E03F3AC930}" srcOrd="4" destOrd="0" parTransId="{FF364DDE-9D30-4231-9579-A9ABDCA3765A}" sibTransId="{918250D9-E052-4854-8CA3-270BD713BA2E}"/>
    <dgm:cxn modelId="{181B2E8F-E28A-446D-9357-6A08088204DE}" srcId="{D1C3DBC7-E807-476A-8E51-0F3FD7284BE7}" destId="{308B1BC3-5E52-4E2D-B22E-820904433D63}" srcOrd="3" destOrd="0" parTransId="{F2207B9D-9AF9-4D73-9E00-AC88C0682266}" sibTransId="{692E1B04-4FD9-4067-B76B-BCDFDC92373D}"/>
    <dgm:cxn modelId="{D44B67D5-08AF-4BD2-B184-E7FC5565FEDA}" srcId="{D1C3DBC7-E807-476A-8E51-0F3FD7284BE7}" destId="{F87D8735-2349-463D-8C1B-B98E2E459B8B}" srcOrd="2" destOrd="0" parTransId="{5C8A4722-71F2-4226-80BC-E8D4BB2FBA04}" sibTransId="{BEE300D8-9BE2-4591-9D97-890A003E0A07}"/>
    <dgm:cxn modelId="{950BA4F6-6EF3-499A-84DF-D588F3E75DBF}" type="presParOf" srcId="{8EC93C10-C3F2-4CB3-9260-CDD27FAD6025}" destId="{50F38B13-843B-4179-9738-77EB1F9C770F}" srcOrd="0" destOrd="0" presId="urn:microsoft.com/office/officeart/2005/8/layout/venn1"/>
    <dgm:cxn modelId="{37A9DAB1-5C6B-4197-9E52-87037F6DC0C5}" type="presParOf" srcId="{8EC93C10-C3F2-4CB3-9260-CDD27FAD6025}" destId="{A902EC5C-E579-4036-B0DC-CAB94FEBA397}" srcOrd="1" destOrd="0" presId="urn:microsoft.com/office/officeart/2005/8/layout/venn1"/>
    <dgm:cxn modelId="{14902810-53F9-4EED-8760-67BAB1A51FBC}" type="presParOf" srcId="{8EC93C10-C3F2-4CB3-9260-CDD27FAD6025}" destId="{F152F15A-7FB7-4A66-A183-1B39CDE2CBA9}" srcOrd="2" destOrd="0" presId="urn:microsoft.com/office/officeart/2005/8/layout/venn1"/>
    <dgm:cxn modelId="{6CE4A30C-BEA0-4831-AEB9-E0C148DEB034}" type="presParOf" srcId="{8EC93C10-C3F2-4CB3-9260-CDD27FAD6025}" destId="{13552973-B1A2-4D1B-A5A0-96B64E8B0310}" srcOrd="3" destOrd="0" presId="urn:microsoft.com/office/officeart/2005/8/layout/venn1"/>
    <dgm:cxn modelId="{DC0EC60E-7219-4C2E-A53E-AAF8C29DB969}" type="presParOf" srcId="{8EC93C10-C3F2-4CB3-9260-CDD27FAD6025}" destId="{FE4DC660-87F1-480D-9D32-2EC7B166FD58}" srcOrd="4" destOrd="0" presId="urn:microsoft.com/office/officeart/2005/8/layout/venn1"/>
    <dgm:cxn modelId="{1891234C-34DD-4035-A701-A18B52F66AF1}" type="presParOf" srcId="{8EC93C10-C3F2-4CB3-9260-CDD27FAD6025}" destId="{354EA11E-389D-4401-854C-154FD3B05E31}" srcOrd="5" destOrd="0" presId="urn:microsoft.com/office/officeart/2005/8/layout/venn1"/>
    <dgm:cxn modelId="{D3D4239C-BEBE-45E9-B936-3021FC08417A}" type="presParOf" srcId="{8EC93C10-C3F2-4CB3-9260-CDD27FAD6025}" destId="{C296162E-5C55-4AD2-9C00-4628F2AB718C}" srcOrd="6" destOrd="0" presId="urn:microsoft.com/office/officeart/2005/8/layout/venn1"/>
    <dgm:cxn modelId="{5B6D17ED-94EB-4A32-961C-7FA30E928568}" type="presParOf" srcId="{8EC93C10-C3F2-4CB3-9260-CDD27FAD6025}" destId="{7375EE5F-F785-4FF6-A61C-D2FD74D39E63}" srcOrd="7" destOrd="0" presId="urn:microsoft.com/office/officeart/2005/8/layout/venn1"/>
    <dgm:cxn modelId="{F9FD87E0-6B46-4FBF-B08D-E76C7C791E15}" type="presParOf" srcId="{8EC93C10-C3F2-4CB3-9260-CDD27FAD6025}" destId="{ABB69E5F-D50A-4525-B315-D6BDC487FCA8}" srcOrd="8" destOrd="0" presId="urn:microsoft.com/office/officeart/2005/8/layout/venn1"/>
    <dgm:cxn modelId="{2387F12E-0CBA-47C7-8070-AACFE8AC4CE2}" type="presParOf" srcId="{8EC93C10-C3F2-4CB3-9260-CDD27FAD6025}" destId="{63FE3F4E-1949-450E-B0EB-D2394090792B}" srcOrd="9" destOrd="0" presId="urn:microsoft.com/office/officeart/2005/8/layout/venn1"/>
    <dgm:cxn modelId="{7C3A20AC-B441-47F3-B6A0-4080C792BBAF}" type="presParOf" srcId="{8EC93C10-C3F2-4CB3-9260-CDD27FAD6025}" destId="{6460DFD4-935D-4752-938E-F3EF40FB2857}" srcOrd="10" destOrd="0" presId="urn:microsoft.com/office/officeart/2005/8/layout/venn1"/>
    <dgm:cxn modelId="{CD657069-A8F8-4DF2-BBA2-62A595E15D2D}" type="presParOf" srcId="{8EC93C10-C3F2-4CB3-9260-CDD27FAD6025}" destId="{F162A977-68E0-4ACC-8649-6BA13CAEAF89}" srcOrd="11" destOrd="0" presId="urn:microsoft.com/office/officeart/2005/8/layout/venn1"/>
    <dgm:cxn modelId="{8AC0D8F1-BE39-4322-9400-254BECE9CEDE}" type="presParOf" srcId="{8EC93C10-C3F2-4CB3-9260-CDD27FAD6025}" destId="{6C9BBBB5-77C1-4C39-B273-DB42C88E4CEF}" srcOrd="12" destOrd="0" presId="urn:microsoft.com/office/officeart/2005/8/layout/venn1"/>
    <dgm:cxn modelId="{0176AC92-B0BA-4032-AEB9-498EFD49EC6E}" type="presParOf" srcId="{8EC93C10-C3F2-4CB3-9260-CDD27FAD6025}" destId="{4F965ADC-1D54-447F-8AEC-06C72C6D1ED6}" srcOrd="13"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67CB2D-A742-43C4-8AD6-180E5C80F63A}" type="doc">
      <dgm:prSet loTypeId="urn:microsoft.com/office/officeart/2005/8/layout/pyramid2" loCatId="pyramid" qsTypeId="urn:microsoft.com/office/officeart/2005/8/quickstyle/simple1" qsCatId="simple" csTypeId="urn:microsoft.com/office/officeart/2005/8/colors/accent1_2" csCatId="accent1" phldr="1"/>
      <dgm:spPr/>
    </dgm:pt>
    <dgm:pt modelId="{907B5B50-4396-4DC6-9C5B-B4B7CDDEFC78}">
      <dgm:prSet phldrT="[Texto]"/>
      <dgm:spPr/>
      <dgm:t>
        <a:bodyPr/>
        <a:lstStyle/>
        <a:p>
          <a:r>
            <a:rPr lang="es-ES" b="1" dirty="0" smtClean="0"/>
            <a:t>Identificar los LOC adicionadas y eliminadas en el programa</a:t>
          </a:r>
          <a:endParaRPr lang="es-CO" b="1" dirty="0"/>
        </a:p>
      </dgm:t>
    </dgm:pt>
    <dgm:pt modelId="{E093431B-B7EF-450E-B433-A8227CF9A210}" type="parTrans" cxnId="{62AB5AB1-A517-42AA-A6F3-925AE83DA3CE}">
      <dgm:prSet/>
      <dgm:spPr/>
      <dgm:t>
        <a:bodyPr/>
        <a:lstStyle/>
        <a:p>
          <a:endParaRPr lang="es-CO" b="1"/>
        </a:p>
      </dgm:t>
    </dgm:pt>
    <dgm:pt modelId="{953382A6-DF59-4B44-851E-521EA6325292}" type="sibTrans" cxnId="{62AB5AB1-A517-42AA-A6F3-925AE83DA3CE}">
      <dgm:prSet/>
      <dgm:spPr/>
      <dgm:t>
        <a:bodyPr/>
        <a:lstStyle/>
        <a:p>
          <a:endParaRPr lang="es-CO" b="1"/>
        </a:p>
      </dgm:t>
    </dgm:pt>
    <dgm:pt modelId="{F4A50855-0D77-417B-AF30-F36F68E3C1AD}">
      <dgm:prSet phldrT="[Texto]"/>
      <dgm:spPr/>
      <dgm:t>
        <a:bodyPr/>
        <a:lstStyle/>
        <a:p>
          <a:r>
            <a:rPr lang="es-ES" b="1" dirty="0" smtClean="0"/>
            <a:t>Comparar un programa modificado con su versión anterior</a:t>
          </a:r>
          <a:endParaRPr lang="es-CO" b="1" dirty="0"/>
        </a:p>
      </dgm:t>
    </dgm:pt>
    <dgm:pt modelId="{FEE28C9D-5E83-4AB2-B533-9FCAACC4279B}" type="parTrans" cxnId="{F446AA49-25B4-417A-A5A1-76F0329D45EC}">
      <dgm:prSet/>
      <dgm:spPr/>
      <dgm:t>
        <a:bodyPr/>
        <a:lstStyle/>
        <a:p>
          <a:endParaRPr lang="es-CO" b="1"/>
        </a:p>
      </dgm:t>
    </dgm:pt>
    <dgm:pt modelId="{18E02786-388F-455A-A1B9-24D624E9DC7E}" type="sibTrans" cxnId="{F446AA49-25B4-417A-A5A1-76F0329D45EC}">
      <dgm:prSet/>
      <dgm:spPr/>
      <dgm:t>
        <a:bodyPr/>
        <a:lstStyle/>
        <a:p>
          <a:endParaRPr lang="es-CO" b="1"/>
        </a:p>
      </dgm:t>
    </dgm:pt>
    <dgm:pt modelId="{7F734A69-7684-4EF3-AC29-04AA3A5AF283}">
      <dgm:prSet phldrT="[Texto]"/>
      <dgm:spPr/>
      <dgm:t>
        <a:bodyPr/>
        <a:lstStyle/>
        <a:p>
          <a:r>
            <a:rPr lang="es-ES" b="1" dirty="0" smtClean="0"/>
            <a:t>Diseñe el programa para funcionar inicialmente con Java</a:t>
          </a:r>
          <a:endParaRPr lang="es-CO" b="1" dirty="0"/>
        </a:p>
      </dgm:t>
    </dgm:pt>
    <dgm:pt modelId="{F7705AAB-1F9A-403E-9E92-30312AF50E4D}" type="parTrans" cxnId="{035309D7-FE63-4514-8A3D-BB6CDCF63E9B}">
      <dgm:prSet/>
      <dgm:spPr/>
      <dgm:t>
        <a:bodyPr/>
        <a:lstStyle/>
        <a:p>
          <a:endParaRPr lang="es-CO" b="1"/>
        </a:p>
      </dgm:t>
    </dgm:pt>
    <dgm:pt modelId="{BE9B2F6D-5587-40D4-8077-69D5747E4C12}" type="sibTrans" cxnId="{035309D7-FE63-4514-8A3D-BB6CDCF63E9B}">
      <dgm:prSet/>
      <dgm:spPr/>
      <dgm:t>
        <a:bodyPr/>
        <a:lstStyle/>
        <a:p>
          <a:endParaRPr lang="es-CO" b="1"/>
        </a:p>
      </dgm:t>
    </dgm:pt>
    <dgm:pt modelId="{36CD2BC4-1E62-4E45-9564-89F048EA740C}" type="pres">
      <dgm:prSet presAssocID="{EC67CB2D-A742-43C4-8AD6-180E5C80F63A}" presName="compositeShape" presStyleCnt="0">
        <dgm:presLayoutVars>
          <dgm:dir/>
          <dgm:resizeHandles/>
        </dgm:presLayoutVars>
      </dgm:prSet>
      <dgm:spPr/>
    </dgm:pt>
    <dgm:pt modelId="{F48A9189-1CD6-4C1F-A898-09418AAD609F}" type="pres">
      <dgm:prSet presAssocID="{EC67CB2D-A742-43C4-8AD6-180E5C80F63A}" presName="pyramid" presStyleLbl="node1" presStyleIdx="0" presStyleCnt="1"/>
      <dgm:spPr/>
    </dgm:pt>
    <dgm:pt modelId="{7E3F9CB6-C73B-4A3F-A426-1EE07762E3DE}" type="pres">
      <dgm:prSet presAssocID="{EC67CB2D-A742-43C4-8AD6-180E5C80F63A}" presName="theList" presStyleCnt="0"/>
      <dgm:spPr/>
    </dgm:pt>
    <dgm:pt modelId="{B466C615-34C7-4A04-AA39-564B3D46B337}" type="pres">
      <dgm:prSet presAssocID="{907B5B50-4396-4DC6-9C5B-B4B7CDDEFC78}" presName="aNode" presStyleLbl="fgAcc1" presStyleIdx="0" presStyleCnt="3">
        <dgm:presLayoutVars>
          <dgm:bulletEnabled val="1"/>
        </dgm:presLayoutVars>
      </dgm:prSet>
      <dgm:spPr/>
      <dgm:t>
        <a:bodyPr/>
        <a:lstStyle/>
        <a:p>
          <a:endParaRPr lang="es-CO"/>
        </a:p>
      </dgm:t>
    </dgm:pt>
    <dgm:pt modelId="{65B7BAF0-8167-4BBB-9A63-5EEEE6112112}" type="pres">
      <dgm:prSet presAssocID="{907B5B50-4396-4DC6-9C5B-B4B7CDDEFC78}" presName="aSpace" presStyleCnt="0"/>
      <dgm:spPr/>
    </dgm:pt>
    <dgm:pt modelId="{A427D1FB-1510-4195-85E5-CB5C0B407471}" type="pres">
      <dgm:prSet presAssocID="{F4A50855-0D77-417B-AF30-F36F68E3C1AD}" presName="aNode" presStyleLbl="fgAcc1" presStyleIdx="1" presStyleCnt="3">
        <dgm:presLayoutVars>
          <dgm:bulletEnabled val="1"/>
        </dgm:presLayoutVars>
      </dgm:prSet>
      <dgm:spPr/>
      <dgm:t>
        <a:bodyPr/>
        <a:lstStyle/>
        <a:p>
          <a:endParaRPr lang="es-CO"/>
        </a:p>
      </dgm:t>
    </dgm:pt>
    <dgm:pt modelId="{DD24C6B0-A3D5-4091-8132-802C9A7B87BC}" type="pres">
      <dgm:prSet presAssocID="{F4A50855-0D77-417B-AF30-F36F68E3C1AD}" presName="aSpace" presStyleCnt="0"/>
      <dgm:spPr/>
    </dgm:pt>
    <dgm:pt modelId="{FF2145F5-6F5C-41F1-8EB0-29148E104AD9}" type="pres">
      <dgm:prSet presAssocID="{7F734A69-7684-4EF3-AC29-04AA3A5AF283}" presName="aNode" presStyleLbl="fgAcc1" presStyleIdx="2" presStyleCnt="3">
        <dgm:presLayoutVars>
          <dgm:bulletEnabled val="1"/>
        </dgm:presLayoutVars>
      </dgm:prSet>
      <dgm:spPr/>
      <dgm:t>
        <a:bodyPr/>
        <a:lstStyle/>
        <a:p>
          <a:endParaRPr lang="es-CO"/>
        </a:p>
      </dgm:t>
    </dgm:pt>
    <dgm:pt modelId="{CA4A5476-22BB-41CA-B04D-0895843CFE8C}" type="pres">
      <dgm:prSet presAssocID="{7F734A69-7684-4EF3-AC29-04AA3A5AF283}" presName="aSpace" presStyleCnt="0"/>
      <dgm:spPr/>
    </dgm:pt>
  </dgm:ptLst>
  <dgm:cxnLst>
    <dgm:cxn modelId="{DA46E2ED-E600-4F97-8B78-11A3DA7D9EE8}" type="presOf" srcId="{F4A50855-0D77-417B-AF30-F36F68E3C1AD}" destId="{A427D1FB-1510-4195-85E5-CB5C0B407471}" srcOrd="0" destOrd="0" presId="urn:microsoft.com/office/officeart/2005/8/layout/pyramid2"/>
    <dgm:cxn modelId="{F446AA49-25B4-417A-A5A1-76F0329D45EC}" srcId="{EC67CB2D-A742-43C4-8AD6-180E5C80F63A}" destId="{F4A50855-0D77-417B-AF30-F36F68E3C1AD}" srcOrd="1" destOrd="0" parTransId="{FEE28C9D-5E83-4AB2-B533-9FCAACC4279B}" sibTransId="{18E02786-388F-455A-A1B9-24D624E9DC7E}"/>
    <dgm:cxn modelId="{62AB5AB1-A517-42AA-A6F3-925AE83DA3CE}" srcId="{EC67CB2D-A742-43C4-8AD6-180E5C80F63A}" destId="{907B5B50-4396-4DC6-9C5B-B4B7CDDEFC78}" srcOrd="0" destOrd="0" parTransId="{E093431B-B7EF-450E-B433-A8227CF9A210}" sibTransId="{953382A6-DF59-4B44-851E-521EA6325292}"/>
    <dgm:cxn modelId="{035309D7-FE63-4514-8A3D-BB6CDCF63E9B}" srcId="{EC67CB2D-A742-43C4-8AD6-180E5C80F63A}" destId="{7F734A69-7684-4EF3-AC29-04AA3A5AF283}" srcOrd="2" destOrd="0" parTransId="{F7705AAB-1F9A-403E-9E92-30312AF50E4D}" sibTransId="{BE9B2F6D-5587-40D4-8077-69D5747E4C12}"/>
    <dgm:cxn modelId="{7C9E7938-A193-4E83-BE7D-9B6B26FA85A8}" type="presOf" srcId="{7F734A69-7684-4EF3-AC29-04AA3A5AF283}" destId="{FF2145F5-6F5C-41F1-8EB0-29148E104AD9}" srcOrd="0" destOrd="0" presId="urn:microsoft.com/office/officeart/2005/8/layout/pyramid2"/>
    <dgm:cxn modelId="{4B1528A9-22D2-4528-A720-F7BE3FBD2788}" type="presOf" srcId="{EC67CB2D-A742-43C4-8AD6-180E5C80F63A}" destId="{36CD2BC4-1E62-4E45-9564-89F048EA740C}" srcOrd="0" destOrd="0" presId="urn:microsoft.com/office/officeart/2005/8/layout/pyramid2"/>
    <dgm:cxn modelId="{176FC3A2-E838-4AAE-AE11-F48C00B4E938}" type="presOf" srcId="{907B5B50-4396-4DC6-9C5B-B4B7CDDEFC78}" destId="{B466C615-34C7-4A04-AA39-564B3D46B337}" srcOrd="0" destOrd="0" presId="urn:microsoft.com/office/officeart/2005/8/layout/pyramid2"/>
    <dgm:cxn modelId="{F81C2FCE-0BC7-4C4E-9786-C9569D164817}" type="presParOf" srcId="{36CD2BC4-1E62-4E45-9564-89F048EA740C}" destId="{F48A9189-1CD6-4C1F-A898-09418AAD609F}" srcOrd="0" destOrd="0" presId="urn:microsoft.com/office/officeart/2005/8/layout/pyramid2"/>
    <dgm:cxn modelId="{4ED20C46-D5CD-4CF7-92E9-EF73B54E6327}" type="presParOf" srcId="{36CD2BC4-1E62-4E45-9564-89F048EA740C}" destId="{7E3F9CB6-C73B-4A3F-A426-1EE07762E3DE}" srcOrd="1" destOrd="0" presId="urn:microsoft.com/office/officeart/2005/8/layout/pyramid2"/>
    <dgm:cxn modelId="{225EFD51-3907-40C1-BA7D-03CD3BF8D9C2}" type="presParOf" srcId="{7E3F9CB6-C73B-4A3F-A426-1EE07762E3DE}" destId="{B466C615-34C7-4A04-AA39-564B3D46B337}" srcOrd="0" destOrd="0" presId="urn:microsoft.com/office/officeart/2005/8/layout/pyramid2"/>
    <dgm:cxn modelId="{7251320F-806C-44EC-A8BA-29648965A90F}" type="presParOf" srcId="{7E3F9CB6-C73B-4A3F-A426-1EE07762E3DE}" destId="{65B7BAF0-8167-4BBB-9A63-5EEEE6112112}" srcOrd="1" destOrd="0" presId="urn:microsoft.com/office/officeart/2005/8/layout/pyramid2"/>
    <dgm:cxn modelId="{86083F04-B5A7-42F5-B97E-79F10D3F361A}" type="presParOf" srcId="{7E3F9CB6-C73B-4A3F-A426-1EE07762E3DE}" destId="{A427D1FB-1510-4195-85E5-CB5C0B407471}" srcOrd="2" destOrd="0" presId="urn:microsoft.com/office/officeart/2005/8/layout/pyramid2"/>
    <dgm:cxn modelId="{37148C69-9B07-47B7-BDB7-2AF77732C687}" type="presParOf" srcId="{7E3F9CB6-C73B-4A3F-A426-1EE07762E3DE}" destId="{DD24C6B0-A3D5-4091-8132-802C9A7B87BC}" srcOrd="3" destOrd="0" presId="urn:microsoft.com/office/officeart/2005/8/layout/pyramid2"/>
    <dgm:cxn modelId="{C1EE7755-CD51-4962-A58C-89D5D01D3C33}" type="presParOf" srcId="{7E3F9CB6-C73B-4A3F-A426-1EE07762E3DE}" destId="{FF2145F5-6F5C-41F1-8EB0-29148E104AD9}" srcOrd="4" destOrd="0" presId="urn:microsoft.com/office/officeart/2005/8/layout/pyramid2"/>
    <dgm:cxn modelId="{C7BEC5BD-4632-4B6E-89CB-7F28F1C338CD}" type="presParOf" srcId="{7E3F9CB6-C73B-4A3F-A426-1EE07762E3DE}" destId="{CA4A5476-22BB-41CA-B04D-0895843CFE8C}"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A847370-ED2E-444C-8BC9-D78DC6AA46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FE22013F-DCAC-42AB-A045-158D6A8376E5}">
      <dgm:prSet/>
      <dgm:spPr/>
      <dgm:t>
        <a:bodyPr/>
        <a:lstStyle/>
        <a:p>
          <a:pPr rtl="0"/>
          <a:r>
            <a:rPr lang="es-ES_tradnl" dirty="0" smtClean="0"/>
            <a:t>El producto provee un subconjunto mínimo funcional del producto final</a:t>
          </a:r>
          <a:endParaRPr lang="es-CO" dirty="0"/>
        </a:p>
      </dgm:t>
    </dgm:pt>
    <dgm:pt modelId="{6D117155-4CFC-44F8-BFBC-74DFD3372BA3}" type="parTrans" cxnId="{7A6CD27B-3B72-4DFB-BDDB-0EF5A815428D}">
      <dgm:prSet/>
      <dgm:spPr/>
      <dgm:t>
        <a:bodyPr/>
        <a:lstStyle/>
        <a:p>
          <a:endParaRPr lang="es-CO"/>
        </a:p>
      </dgm:t>
    </dgm:pt>
    <dgm:pt modelId="{12A13D47-8ED6-4A19-9690-530CB98D6B9B}" type="sibTrans" cxnId="{7A6CD27B-3B72-4DFB-BDDB-0EF5A815428D}">
      <dgm:prSet/>
      <dgm:spPr/>
      <dgm:t>
        <a:bodyPr/>
        <a:lstStyle/>
        <a:p>
          <a:endParaRPr lang="es-CO"/>
        </a:p>
      </dgm:t>
    </dgm:pt>
    <dgm:pt modelId="{3AEAA1A7-E8C2-403E-BEB2-E7ADCD686C7F}">
      <dgm:prSet/>
      <dgm:spPr/>
      <dgm:t>
        <a:bodyPr/>
        <a:lstStyle/>
        <a:p>
          <a:pPr rtl="0"/>
          <a:r>
            <a:rPr lang="es-ES_tradnl" dirty="0" smtClean="0"/>
            <a:t>El producto provee una base que puede ser fácilmente mejorada</a:t>
          </a:r>
          <a:endParaRPr lang="es-CO" dirty="0"/>
        </a:p>
      </dgm:t>
    </dgm:pt>
    <dgm:pt modelId="{AD0B15B2-1BB7-475E-A809-2D27BDB77A01}" type="parTrans" cxnId="{69504B94-1F2B-44E0-9213-19152738F568}">
      <dgm:prSet/>
      <dgm:spPr/>
      <dgm:t>
        <a:bodyPr/>
        <a:lstStyle/>
        <a:p>
          <a:endParaRPr lang="es-CO"/>
        </a:p>
      </dgm:t>
    </dgm:pt>
    <dgm:pt modelId="{4F0D00FD-1B3C-48CB-B3E2-F5B0D73039BD}" type="sibTrans" cxnId="{69504B94-1F2B-44E0-9213-19152738F568}">
      <dgm:prSet/>
      <dgm:spPr/>
      <dgm:t>
        <a:bodyPr/>
        <a:lstStyle/>
        <a:p>
          <a:endParaRPr lang="es-CO"/>
        </a:p>
      </dgm:t>
    </dgm:pt>
    <dgm:pt modelId="{31F26296-763E-40D9-ADD4-F6F71CA549C4}">
      <dgm:prSet/>
      <dgm:spPr/>
      <dgm:t>
        <a:bodyPr/>
        <a:lstStyle/>
        <a:p>
          <a:pPr rtl="0"/>
          <a:r>
            <a:rPr lang="es-ES_tradnl" dirty="0" smtClean="0"/>
            <a:t>Todos los ciclos del producto son de alta calidad y pueden ser fácilmente probados.</a:t>
          </a:r>
          <a:endParaRPr lang="es-CO" dirty="0"/>
        </a:p>
      </dgm:t>
    </dgm:pt>
    <dgm:pt modelId="{792E1E10-F973-4DFC-A2E0-225662E3E111}" type="parTrans" cxnId="{CF4DEC54-6836-4D14-88C4-B187CF7EA84E}">
      <dgm:prSet/>
      <dgm:spPr/>
      <dgm:t>
        <a:bodyPr/>
        <a:lstStyle/>
        <a:p>
          <a:endParaRPr lang="es-CO"/>
        </a:p>
      </dgm:t>
    </dgm:pt>
    <dgm:pt modelId="{C1B64CA1-9BD1-47ED-A498-F733818FA54C}" type="sibTrans" cxnId="{CF4DEC54-6836-4D14-88C4-B187CF7EA84E}">
      <dgm:prSet/>
      <dgm:spPr/>
      <dgm:t>
        <a:bodyPr/>
        <a:lstStyle/>
        <a:p>
          <a:endParaRPr lang="es-CO"/>
        </a:p>
      </dgm:t>
    </dgm:pt>
    <dgm:pt modelId="{B9464372-A978-44D1-8B6A-CCF49A698821}">
      <dgm:prSet/>
      <dgm:spPr/>
      <dgm:t>
        <a:bodyPr/>
        <a:lstStyle/>
        <a:p>
          <a:pPr rtl="0"/>
          <a:r>
            <a:rPr lang="es-ES_tradnl" dirty="0" smtClean="0"/>
            <a:t>El diseño del producto tiene una estructura modular que permite a los miembros del equipo trabajar de manera independiente.</a:t>
          </a:r>
          <a:endParaRPr lang="es-CO" dirty="0"/>
        </a:p>
      </dgm:t>
    </dgm:pt>
    <dgm:pt modelId="{3F69254A-C548-4F0A-855A-A022B3C3AB80}" type="parTrans" cxnId="{A16457D9-3F7E-4744-972C-17371A1EAF01}">
      <dgm:prSet/>
      <dgm:spPr/>
      <dgm:t>
        <a:bodyPr/>
        <a:lstStyle/>
        <a:p>
          <a:endParaRPr lang="es-CO"/>
        </a:p>
      </dgm:t>
    </dgm:pt>
    <dgm:pt modelId="{5AEE5769-A9FD-4D78-A49A-B67F8789C47D}" type="sibTrans" cxnId="{A16457D9-3F7E-4744-972C-17371A1EAF01}">
      <dgm:prSet/>
      <dgm:spPr/>
      <dgm:t>
        <a:bodyPr/>
        <a:lstStyle/>
        <a:p>
          <a:endParaRPr lang="es-CO"/>
        </a:p>
      </dgm:t>
    </dgm:pt>
    <dgm:pt modelId="{F18D8BD5-A7F0-44C1-BEBB-53162EFDBE66}" type="pres">
      <dgm:prSet presAssocID="{8A847370-ED2E-444C-8BC9-D78DC6AA4688}" presName="linear" presStyleCnt="0">
        <dgm:presLayoutVars>
          <dgm:animLvl val="lvl"/>
          <dgm:resizeHandles val="exact"/>
        </dgm:presLayoutVars>
      </dgm:prSet>
      <dgm:spPr/>
      <dgm:t>
        <a:bodyPr/>
        <a:lstStyle/>
        <a:p>
          <a:endParaRPr lang="es-CO"/>
        </a:p>
      </dgm:t>
    </dgm:pt>
    <dgm:pt modelId="{D76C8511-7656-4292-9CFA-8FCEBC34EF78}" type="pres">
      <dgm:prSet presAssocID="{FE22013F-DCAC-42AB-A045-158D6A8376E5}" presName="parentText" presStyleLbl="node1" presStyleIdx="0" presStyleCnt="4">
        <dgm:presLayoutVars>
          <dgm:chMax val="0"/>
          <dgm:bulletEnabled val="1"/>
        </dgm:presLayoutVars>
      </dgm:prSet>
      <dgm:spPr/>
      <dgm:t>
        <a:bodyPr/>
        <a:lstStyle/>
        <a:p>
          <a:endParaRPr lang="es-CO"/>
        </a:p>
      </dgm:t>
    </dgm:pt>
    <dgm:pt modelId="{8908A2EC-D5BD-42F5-BC48-3363C7E432B1}" type="pres">
      <dgm:prSet presAssocID="{12A13D47-8ED6-4A19-9690-530CB98D6B9B}" presName="spacer" presStyleCnt="0"/>
      <dgm:spPr/>
    </dgm:pt>
    <dgm:pt modelId="{421DFB2D-2997-48E2-A64E-17ABF726D33C}" type="pres">
      <dgm:prSet presAssocID="{3AEAA1A7-E8C2-403E-BEB2-E7ADCD686C7F}" presName="parentText" presStyleLbl="node1" presStyleIdx="1" presStyleCnt="4">
        <dgm:presLayoutVars>
          <dgm:chMax val="0"/>
          <dgm:bulletEnabled val="1"/>
        </dgm:presLayoutVars>
      </dgm:prSet>
      <dgm:spPr/>
      <dgm:t>
        <a:bodyPr/>
        <a:lstStyle/>
        <a:p>
          <a:endParaRPr lang="es-CO"/>
        </a:p>
      </dgm:t>
    </dgm:pt>
    <dgm:pt modelId="{F7CE8EB7-FB2B-4A4F-8384-836A9555CE87}" type="pres">
      <dgm:prSet presAssocID="{4F0D00FD-1B3C-48CB-B3E2-F5B0D73039BD}" presName="spacer" presStyleCnt="0"/>
      <dgm:spPr/>
    </dgm:pt>
    <dgm:pt modelId="{9A27162F-642D-4307-93E6-254EA0185804}" type="pres">
      <dgm:prSet presAssocID="{31F26296-763E-40D9-ADD4-F6F71CA549C4}" presName="parentText" presStyleLbl="node1" presStyleIdx="2" presStyleCnt="4">
        <dgm:presLayoutVars>
          <dgm:chMax val="0"/>
          <dgm:bulletEnabled val="1"/>
        </dgm:presLayoutVars>
      </dgm:prSet>
      <dgm:spPr/>
      <dgm:t>
        <a:bodyPr/>
        <a:lstStyle/>
        <a:p>
          <a:endParaRPr lang="es-CO"/>
        </a:p>
      </dgm:t>
    </dgm:pt>
    <dgm:pt modelId="{06258C85-2BA9-4377-8D5F-72B6BE5E2AEF}" type="pres">
      <dgm:prSet presAssocID="{C1B64CA1-9BD1-47ED-A498-F733818FA54C}" presName="spacer" presStyleCnt="0"/>
      <dgm:spPr/>
    </dgm:pt>
    <dgm:pt modelId="{24F56C77-C37F-47F0-9480-ABB847ECAA5A}" type="pres">
      <dgm:prSet presAssocID="{B9464372-A978-44D1-8B6A-CCF49A698821}" presName="parentText" presStyleLbl="node1" presStyleIdx="3" presStyleCnt="4">
        <dgm:presLayoutVars>
          <dgm:chMax val="0"/>
          <dgm:bulletEnabled val="1"/>
        </dgm:presLayoutVars>
      </dgm:prSet>
      <dgm:spPr/>
      <dgm:t>
        <a:bodyPr/>
        <a:lstStyle/>
        <a:p>
          <a:endParaRPr lang="es-CO"/>
        </a:p>
      </dgm:t>
    </dgm:pt>
  </dgm:ptLst>
  <dgm:cxnLst>
    <dgm:cxn modelId="{61F8D171-6C71-4884-9DA7-8BF27436D39A}" type="presOf" srcId="{31F26296-763E-40D9-ADD4-F6F71CA549C4}" destId="{9A27162F-642D-4307-93E6-254EA0185804}" srcOrd="0" destOrd="0" presId="urn:microsoft.com/office/officeart/2005/8/layout/vList2"/>
    <dgm:cxn modelId="{BF140E4D-7DD9-42FE-95F0-584F1E2265F0}" type="presOf" srcId="{B9464372-A978-44D1-8B6A-CCF49A698821}" destId="{24F56C77-C37F-47F0-9480-ABB847ECAA5A}" srcOrd="0" destOrd="0" presId="urn:microsoft.com/office/officeart/2005/8/layout/vList2"/>
    <dgm:cxn modelId="{657BF4DF-BBA0-4A42-81F8-1DB55EA0852A}" type="presOf" srcId="{3AEAA1A7-E8C2-403E-BEB2-E7ADCD686C7F}" destId="{421DFB2D-2997-48E2-A64E-17ABF726D33C}" srcOrd="0" destOrd="0" presId="urn:microsoft.com/office/officeart/2005/8/layout/vList2"/>
    <dgm:cxn modelId="{7A6CD27B-3B72-4DFB-BDDB-0EF5A815428D}" srcId="{8A847370-ED2E-444C-8BC9-D78DC6AA4688}" destId="{FE22013F-DCAC-42AB-A045-158D6A8376E5}" srcOrd="0" destOrd="0" parTransId="{6D117155-4CFC-44F8-BFBC-74DFD3372BA3}" sibTransId="{12A13D47-8ED6-4A19-9690-530CB98D6B9B}"/>
    <dgm:cxn modelId="{054DE35A-8F3F-4114-9B88-E5CBD9177B12}" type="presOf" srcId="{8A847370-ED2E-444C-8BC9-D78DC6AA4688}" destId="{F18D8BD5-A7F0-44C1-BEBB-53162EFDBE66}" srcOrd="0" destOrd="0" presId="urn:microsoft.com/office/officeart/2005/8/layout/vList2"/>
    <dgm:cxn modelId="{CF4DEC54-6836-4D14-88C4-B187CF7EA84E}" srcId="{8A847370-ED2E-444C-8BC9-D78DC6AA4688}" destId="{31F26296-763E-40D9-ADD4-F6F71CA549C4}" srcOrd="2" destOrd="0" parTransId="{792E1E10-F973-4DFC-A2E0-225662E3E111}" sibTransId="{C1B64CA1-9BD1-47ED-A498-F733818FA54C}"/>
    <dgm:cxn modelId="{E11EAD06-B904-49E5-A8B0-EA9CBC78A809}" type="presOf" srcId="{FE22013F-DCAC-42AB-A045-158D6A8376E5}" destId="{D76C8511-7656-4292-9CFA-8FCEBC34EF78}" srcOrd="0" destOrd="0" presId="urn:microsoft.com/office/officeart/2005/8/layout/vList2"/>
    <dgm:cxn modelId="{69504B94-1F2B-44E0-9213-19152738F568}" srcId="{8A847370-ED2E-444C-8BC9-D78DC6AA4688}" destId="{3AEAA1A7-E8C2-403E-BEB2-E7ADCD686C7F}" srcOrd="1" destOrd="0" parTransId="{AD0B15B2-1BB7-475E-A809-2D27BDB77A01}" sibTransId="{4F0D00FD-1B3C-48CB-B3E2-F5B0D73039BD}"/>
    <dgm:cxn modelId="{A16457D9-3F7E-4744-972C-17371A1EAF01}" srcId="{8A847370-ED2E-444C-8BC9-D78DC6AA4688}" destId="{B9464372-A978-44D1-8B6A-CCF49A698821}" srcOrd="3" destOrd="0" parTransId="{3F69254A-C548-4F0A-855A-A022B3C3AB80}" sibTransId="{5AEE5769-A9FD-4D78-A49A-B67F8789C47D}"/>
    <dgm:cxn modelId="{360F403C-9AF6-4B0C-93C2-ED413C0163AD}" type="presParOf" srcId="{F18D8BD5-A7F0-44C1-BEBB-53162EFDBE66}" destId="{D76C8511-7656-4292-9CFA-8FCEBC34EF78}" srcOrd="0" destOrd="0" presId="urn:microsoft.com/office/officeart/2005/8/layout/vList2"/>
    <dgm:cxn modelId="{7F34EBB9-080D-48E8-89A2-2F2F0FE9D49E}" type="presParOf" srcId="{F18D8BD5-A7F0-44C1-BEBB-53162EFDBE66}" destId="{8908A2EC-D5BD-42F5-BC48-3363C7E432B1}" srcOrd="1" destOrd="0" presId="urn:microsoft.com/office/officeart/2005/8/layout/vList2"/>
    <dgm:cxn modelId="{67EB0ECB-C50F-4E1A-BFDD-B3D24DB1997D}" type="presParOf" srcId="{F18D8BD5-A7F0-44C1-BEBB-53162EFDBE66}" destId="{421DFB2D-2997-48E2-A64E-17ABF726D33C}" srcOrd="2" destOrd="0" presId="urn:microsoft.com/office/officeart/2005/8/layout/vList2"/>
    <dgm:cxn modelId="{D3592F4D-BB8A-4FC4-8013-A545EC8DD8E6}" type="presParOf" srcId="{F18D8BD5-A7F0-44C1-BEBB-53162EFDBE66}" destId="{F7CE8EB7-FB2B-4A4F-8384-836A9555CE87}" srcOrd="3" destOrd="0" presId="urn:microsoft.com/office/officeart/2005/8/layout/vList2"/>
    <dgm:cxn modelId="{2320C34C-5F6C-4416-A002-EDB714DF38F0}" type="presParOf" srcId="{F18D8BD5-A7F0-44C1-BEBB-53162EFDBE66}" destId="{9A27162F-642D-4307-93E6-254EA0185804}" srcOrd="4" destOrd="0" presId="urn:microsoft.com/office/officeart/2005/8/layout/vList2"/>
    <dgm:cxn modelId="{261800B4-EB9A-4112-A09E-946925A9721D}" type="presParOf" srcId="{F18D8BD5-A7F0-44C1-BEBB-53162EFDBE66}" destId="{06258C85-2BA9-4377-8D5F-72B6BE5E2AEF}" srcOrd="5" destOrd="0" presId="urn:microsoft.com/office/officeart/2005/8/layout/vList2"/>
    <dgm:cxn modelId="{84AA0322-86F5-4806-AA8F-5C147B190F79}" type="presParOf" srcId="{F18D8BD5-A7F0-44C1-BEBB-53162EFDBE66}" destId="{24F56C77-C37F-47F0-9480-ABB847ECAA5A}"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E62CBE3-66D9-4BE9-846E-E87F8A12CC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23A99FC4-4D11-4F00-80C8-6FC09B25145B}">
      <dgm:prSet/>
      <dgm:spPr/>
      <dgm:t>
        <a:bodyPr/>
        <a:lstStyle/>
        <a:p>
          <a:pPr rtl="0"/>
          <a:r>
            <a:rPr lang="es-ES_tradnl" dirty="0" smtClean="0"/>
            <a:t>Problemas con el uso de la herramienta.</a:t>
          </a:r>
          <a:endParaRPr lang="es-CO" dirty="0"/>
        </a:p>
      </dgm:t>
    </dgm:pt>
    <dgm:pt modelId="{3E14D7C1-C1F4-48B2-B918-4CF41E5FDE43}" type="parTrans" cxnId="{0ADFBE94-9BCC-46F1-8410-B2ACAE321DC4}">
      <dgm:prSet/>
      <dgm:spPr/>
      <dgm:t>
        <a:bodyPr/>
        <a:lstStyle/>
        <a:p>
          <a:endParaRPr lang="es-CO"/>
        </a:p>
      </dgm:t>
    </dgm:pt>
    <dgm:pt modelId="{26986C2B-1C34-48D9-85CD-6B8B05367DF3}" type="sibTrans" cxnId="{0ADFBE94-9BCC-46F1-8410-B2ACAE321DC4}">
      <dgm:prSet/>
      <dgm:spPr/>
      <dgm:t>
        <a:bodyPr/>
        <a:lstStyle/>
        <a:p>
          <a:endParaRPr lang="es-CO"/>
        </a:p>
      </dgm:t>
    </dgm:pt>
    <dgm:pt modelId="{63A11C92-CE54-4C34-86BF-37CC50E67673}">
      <dgm:prSet/>
      <dgm:spPr/>
      <dgm:t>
        <a:bodyPr/>
        <a:lstStyle/>
        <a:p>
          <a:pPr rtl="0"/>
          <a:r>
            <a:rPr lang="es-ES_tradnl" dirty="0" smtClean="0"/>
            <a:t>No tuvimos información del estado del proyecto mientras aprendimos a usar la herramienta del proyecto.</a:t>
          </a:r>
          <a:endParaRPr lang="es-CO" dirty="0"/>
        </a:p>
      </dgm:t>
    </dgm:pt>
    <dgm:pt modelId="{381C50F2-3B22-4411-8B0B-4CF9E55E035F}" type="parTrans" cxnId="{0ED2889F-A9D9-4EC6-A61B-E433DC214CA5}">
      <dgm:prSet/>
      <dgm:spPr/>
      <dgm:t>
        <a:bodyPr/>
        <a:lstStyle/>
        <a:p>
          <a:endParaRPr lang="es-CO"/>
        </a:p>
      </dgm:t>
    </dgm:pt>
    <dgm:pt modelId="{F3B2603E-9040-4753-BE79-DDA5DAA9B14F}" type="sibTrans" cxnId="{0ED2889F-A9D9-4EC6-A61B-E433DC214CA5}">
      <dgm:prSet/>
      <dgm:spPr/>
      <dgm:t>
        <a:bodyPr/>
        <a:lstStyle/>
        <a:p>
          <a:endParaRPr lang="es-CO"/>
        </a:p>
      </dgm:t>
    </dgm:pt>
    <dgm:pt modelId="{D6C7B62C-EB29-4CDE-9170-5BFBD7F648FC}">
      <dgm:prSet/>
      <dgm:spPr/>
      <dgm:t>
        <a:bodyPr/>
        <a:lstStyle/>
        <a:p>
          <a:pPr rtl="0"/>
          <a:r>
            <a:rPr lang="es-ES_tradnl" dirty="0" smtClean="0"/>
            <a:t>En las primeras etapas no hubo claridad sobre la asignación y dependencia de tareas: ¿Qué? ¿Cómo? y ¿Quién?</a:t>
          </a:r>
          <a:endParaRPr lang="es-CO" dirty="0"/>
        </a:p>
      </dgm:t>
    </dgm:pt>
    <dgm:pt modelId="{464109F2-DAEF-4272-8589-8E8353E3500C}" type="parTrans" cxnId="{712E036A-C0E7-4D24-953A-B18CFF3E5D7A}">
      <dgm:prSet/>
      <dgm:spPr/>
      <dgm:t>
        <a:bodyPr/>
        <a:lstStyle/>
        <a:p>
          <a:endParaRPr lang="es-CO"/>
        </a:p>
      </dgm:t>
    </dgm:pt>
    <dgm:pt modelId="{BCCEE211-BB83-4073-BD17-0350CB4B6264}" type="sibTrans" cxnId="{712E036A-C0E7-4D24-953A-B18CFF3E5D7A}">
      <dgm:prSet/>
      <dgm:spPr/>
      <dgm:t>
        <a:bodyPr/>
        <a:lstStyle/>
        <a:p>
          <a:endParaRPr lang="es-CO"/>
        </a:p>
      </dgm:t>
    </dgm:pt>
    <dgm:pt modelId="{792BD21B-5200-4A0C-9E5B-4FBC1588C75D}">
      <dgm:prSet/>
      <dgm:spPr/>
      <dgm:t>
        <a:bodyPr/>
        <a:lstStyle/>
        <a:p>
          <a:pPr rtl="0"/>
          <a:r>
            <a:rPr lang="es-ES_tradnl" dirty="0" smtClean="0"/>
            <a:t>En las reuniones de seguimiento se trataban temas diferentes a TSP.</a:t>
          </a:r>
          <a:endParaRPr lang="es-CO" dirty="0"/>
        </a:p>
      </dgm:t>
    </dgm:pt>
    <dgm:pt modelId="{107F64B1-447D-4297-A7FE-A328A4251E93}" type="parTrans" cxnId="{B786A3C3-F3EB-401E-B9F8-F1B8AF37C859}">
      <dgm:prSet/>
      <dgm:spPr/>
      <dgm:t>
        <a:bodyPr/>
        <a:lstStyle/>
        <a:p>
          <a:endParaRPr lang="es-CO"/>
        </a:p>
      </dgm:t>
    </dgm:pt>
    <dgm:pt modelId="{B97AADF2-AFE4-4CA8-8CAA-10E5B7E05F02}" type="sibTrans" cxnId="{B786A3C3-F3EB-401E-B9F8-F1B8AF37C859}">
      <dgm:prSet/>
      <dgm:spPr/>
      <dgm:t>
        <a:bodyPr/>
        <a:lstStyle/>
        <a:p>
          <a:endParaRPr lang="es-CO"/>
        </a:p>
      </dgm:t>
    </dgm:pt>
    <dgm:pt modelId="{C68252B5-01B1-462F-9DF7-8FCA877A9958}">
      <dgm:prSet/>
      <dgm:spPr/>
      <dgm:t>
        <a:bodyPr/>
        <a:lstStyle/>
        <a:p>
          <a:pPr rtl="0"/>
          <a:r>
            <a:rPr lang="es-ES_tradnl" dirty="0" smtClean="0"/>
            <a:t>Se planeó inicialmente sobre 6 semanas.</a:t>
          </a:r>
          <a:endParaRPr lang="es-CO" dirty="0"/>
        </a:p>
      </dgm:t>
    </dgm:pt>
    <dgm:pt modelId="{282A6058-B525-488A-A969-F3A93F817E7F}" type="parTrans" cxnId="{62027379-5C7F-4028-B3A2-55A01D4C75A8}">
      <dgm:prSet/>
      <dgm:spPr/>
      <dgm:t>
        <a:bodyPr/>
        <a:lstStyle/>
        <a:p>
          <a:endParaRPr lang="es-CO"/>
        </a:p>
      </dgm:t>
    </dgm:pt>
    <dgm:pt modelId="{0132A6B6-C81D-492B-B0A9-DD191393FC04}" type="sibTrans" cxnId="{62027379-5C7F-4028-B3A2-55A01D4C75A8}">
      <dgm:prSet/>
      <dgm:spPr/>
      <dgm:t>
        <a:bodyPr/>
        <a:lstStyle/>
        <a:p>
          <a:endParaRPr lang="es-CO"/>
        </a:p>
      </dgm:t>
    </dgm:pt>
    <dgm:pt modelId="{FAFE98AE-71E5-4584-9200-EFDAA679765B}" type="pres">
      <dgm:prSet presAssocID="{5E62CBE3-66D9-4BE9-846E-E87F8A12CCEF}" presName="linear" presStyleCnt="0">
        <dgm:presLayoutVars>
          <dgm:animLvl val="lvl"/>
          <dgm:resizeHandles val="exact"/>
        </dgm:presLayoutVars>
      </dgm:prSet>
      <dgm:spPr/>
      <dgm:t>
        <a:bodyPr/>
        <a:lstStyle/>
        <a:p>
          <a:endParaRPr lang="es-CO"/>
        </a:p>
      </dgm:t>
    </dgm:pt>
    <dgm:pt modelId="{47F92A5B-474B-452B-B1A2-E88511B9CEFF}" type="pres">
      <dgm:prSet presAssocID="{23A99FC4-4D11-4F00-80C8-6FC09B25145B}" presName="parentText" presStyleLbl="node1" presStyleIdx="0" presStyleCnt="5">
        <dgm:presLayoutVars>
          <dgm:chMax val="0"/>
          <dgm:bulletEnabled val="1"/>
        </dgm:presLayoutVars>
      </dgm:prSet>
      <dgm:spPr/>
      <dgm:t>
        <a:bodyPr/>
        <a:lstStyle/>
        <a:p>
          <a:endParaRPr lang="es-CO"/>
        </a:p>
      </dgm:t>
    </dgm:pt>
    <dgm:pt modelId="{EC722D34-5615-4D18-90A9-07AD35F2D699}" type="pres">
      <dgm:prSet presAssocID="{26986C2B-1C34-48D9-85CD-6B8B05367DF3}" presName="spacer" presStyleCnt="0"/>
      <dgm:spPr/>
    </dgm:pt>
    <dgm:pt modelId="{1F166563-75B5-40F3-8B0A-C3272D63B1B6}" type="pres">
      <dgm:prSet presAssocID="{63A11C92-CE54-4C34-86BF-37CC50E67673}" presName="parentText" presStyleLbl="node1" presStyleIdx="1" presStyleCnt="5">
        <dgm:presLayoutVars>
          <dgm:chMax val="0"/>
          <dgm:bulletEnabled val="1"/>
        </dgm:presLayoutVars>
      </dgm:prSet>
      <dgm:spPr/>
      <dgm:t>
        <a:bodyPr/>
        <a:lstStyle/>
        <a:p>
          <a:endParaRPr lang="es-CO"/>
        </a:p>
      </dgm:t>
    </dgm:pt>
    <dgm:pt modelId="{B4BB7B0B-41B5-4473-B16B-E02CB3FE41FE}" type="pres">
      <dgm:prSet presAssocID="{F3B2603E-9040-4753-BE79-DDA5DAA9B14F}" presName="spacer" presStyleCnt="0"/>
      <dgm:spPr/>
    </dgm:pt>
    <dgm:pt modelId="{F2F5CCBA-F965-43B8-AE1B-AD3A9081F75C}" type="pres">
      <dgm:prSet presAssocID="{D6C7B62C-EB29-4CDE-9170-5BFBD7F648FC}" presName="parentText" presStyleLbl="node1" presStyleIdx="2" presStyleCnt="5">
        <dgm:presLayoutVars>
          <dgm:chMax val="0"/>
          <dgm:bulletEnabled val="1"/>
        </dgm:presLayoutVars>
      </dgm:prSet>
      <dgm:spPr/>
      <dgm:t>
        <a:bodyPr/>
        <a:lstStyle/>
        <a:p>
          <a:endParaRPr lang="es-CO"/>
        </a:p>
      </dgm:t>
    </dgm:pt>
    <dgm:pt modelId="{11B2B1A4-B133-4CC6-989E-8253E576EA2D}" type="pres">
      <dgm:prSet presAssocID="{BCCEE211-BB83-4073-BD17-0350CB4B6264}" presName="spacer" presStyleCnt="0"/>
      <dgm:spPr/>
    </dgm:pt>
    <dgm:pt modelId="{37401F51-B4B2-41EC-A7EE-2AF7CFF3DAD3}" type="pres">
      <dgm:prSet presAssocID="{792BD21B-5200-4A0C-9E5B-4FBC1588C75D}" presName="parentText" presStyleLbl="node1" presStyleIdx="3" presStyleCnt="5">
        <dgm:presLayoutVars>
          <dgm:chMax val="0"/>
          <dgm:bulletEnabled val="1"/>
        </dgm:presLayoutVars>
      </dgm:prSet>
      <dgm:spPr/>
      <dgm:t>
        <a:bodyPr/>
        <a:lstStyle/>
        <a:p>
          <a:endParaRPr lang="es-CO"/>
        </a:p>
      </dgm:t>
    </dgm:pt>
    <dgm:pt modelId="{2FFB4041-3257-471C-B235-849AF2DD2041}" type="pres">
      <dgm:prSet presAssocID="{B97AADF2-AFE4-4CA8-8CAA-10E5B7E05F02}" presName="spacer" presStyleCnt="0"/>
      <dgm:spPr/>
    </dgm:pt>
    <dgm:pt modelId="{6413C111-274C-48B3-B196-40B97D8A0844}" type="pres">
      <dgm:prSet presAssocID="{C68252B5-01B1-462F-9DF7-8FCA877A9958}" presName="parentText" presStyleLbl="node1" presStyleIdx="4" presStyleCnt="5">
        <dgm:presLayoutVars>
          <dgm:chMax val="0"/>
          <dgm:bulletEnabled val="1"/>
        </dgm:presLayoutVars>
      </dgm:prSet>
      <dgm:spPr/>
      <dgm:t>
        <a:bodyPr/>
        <a:lstStyle/>
        <a:p>
          <a:endParaRPr lang="es-CO"/>
        </a:p>
      </dgm:t>
    </dgm:pt>
  </dgm:ptLst>
  <dgm:cxnLst>
    <dgm:cxn modelId="{AA4E6F4F-0E88-4D32-9EA7-59F5069414C2}" type="presOf" srcId="{63A11C92-CE54-4C34-86BF-37CC50E67673}" destId="{1F166563-75B5-40F3-8B0A-C3272D63B1B6}" srcOrd="0" destOrd="0" presId="urn:microsoft.com/office/officeart/2005/8/layout/vList2"/>
    <dgm:cxn modelId="{B786A3C3-F3EB-401E-B9F8-F1B8AF37C859}" srcId="{5E62CBE3-66D9-4BE9-846E-E87F8A12CCEF}" destId="{792BD21B-5200-4A0C-9E5B-4FBC1588C75D}" srcOrd="3" destOrd="0" parTransId="{107F64B1-447D-4297-A7FE-A328A4251E93}" sibTransId="{B97AADF2-AFE4-4CA8-8CAA-10E5B7E05F02}"/>
    <dgm:cxn modelId="{6F218538-5A59-46E0-AC84-5B91287958B3}" type="presOf" srcId="{792BD21B-5200-4A0C-9E5B-4FBC1588C75D}" destId="{37401F51-B4B2-41EC-A7EE-2AF7CFF3DAD3}" srcOrd="0" destOrd="0" presId="urn:microsoft.com/office/officeart/2005/8/layout/vList2"/>
    <dgm:cxn modelId="{73B1B841-988F-457C-90EF-41D7610C912C}" type="presOf" srcId="{C68252B5-01B1-462F-9DF7-8FCA877A9958}" destId="{6413C111-274C-48B3-B196-40B97D8A0844}" srcOrd="0" destOrd="0" presId="urn:microsoft.com/office/officeart/2005/8/layout/vList2"/>
    <dgm:cxn modelId="{62027379-5C7F-4028-B3A2-55A01D4C75A8}" srcId="{5E62CBE3-66D9-4BE9-846E-E87F8A12CCEF}" destId="{C68252B5-01B1-462F-9DF7-8FCA877A9958}" srcOrd="4" destOrd="0" parTransId="{282A6058-B525-488A-A969-F3A93F817E7F}" sibTransId="{0132A6B6-C81D-492B-B0A9-DD191393FC04}"/>
    <dgm:cxn modelId="{0ADFBE94-9BCC-46F1-8410-B2ACAE321DC4}" srcId="{5E62CBE3-66D9-4BE9-846E-E87F8A12CCEF}" destId="{23A99FC4-4D11-4F00-80C8-6FC09B25145B}" srcOrd="0" destOrd="0" parTransId="{3E14D7C1-C1F4-48B2-B918-4CF41E5FDE43}" sibTransId="{26986C2B-1C34-48D9-85CD-6B8B05367DF3}"/>
    <dgm:cxn modelId="{F52927F2-2551-401E-9271-479E5A306BFE}" type="presOf" srcId="{23A99FC4-4D11-4F00-80C8-6FC09B25145B}" destId="{47F92A5B-474B-452B-B1A2-E88511B9CEFF}" srcOrd="0" destOrd="0" presId="urn:microsoft.com/office/officeart/2005/8/layout/vList2"/>
    <dgm:cxn modelId="{0ED2889F-A9D9-4EC6-A61B-E433DC214CA5}" srcId="{5E62CBE3-66D9-4BE9-846E-E87F8A12CCEF}" destId="{63A11C92-CE54-4C34-86BF-37CC50E67673}" srcOrd="1" destOrd="0" parTransId="{381C50F2-3B22-4411-8B0B-4CF9E55E035F}" sibTransId="{F3B2603E-9040-4753-BE79-DDA5DAA9B14F}"/>
    <dgm:cxn modelId="{D7A08166-CDC5-4F93-B3BB-32BC7D087CA5}" type="presOf" srcId="{D6C7B62C-EB29-4CDE-9170-5BFBD7F648FC}" destId="{F2F5CCBA-F965-43B8-AE1B-AD3A9081F75C}" srcOrd="0" destOrd="0" presId="urn:microsoft.com/office/officeart/2005/8/layout/vList2"/>
    <dgm:cxn modelId="{0682E5DD-4529-414C-B9B6-F066C7872121}" type="presOf" srcId="{5E62CBE3-66D9-4BE9-846E-E87F8A12CCEF}" destId="{FAFE98AE-71E5-4584-9200-EFDAA679765B}" srcOrd="0" destOrd="0" presId="urn:microsoft.com/office/officeart/2005/8/layout/vList2"/>
    <dgm:cxn modelId="{712E036A-C0E7-4D24-953A-B18CFF3E5D7A}" srcId="{5E62CBE3-66D9-4BE9-846E-E87F8A12CCEF}" destId="{D6C7B62C-EB29-4CDE-9170-5BFBD7F648FC}" srcOrd="2" destOrd="0" parTransId="{464109F2-DAEF-4272-8589-8E8353E3500C}" sibTransId="{BCCEE211-BB83-4073-BD17-0350CB4B6264}"/>
    <dgm:cxn modelId="{2E5157C7-859F-43F6-B22E-CECB3B30E939}" type="presParOf" srcId="{FAFE98AE-71E5-4584-9200-EFDAA679765B}" destId="{47F92A5B-474B-452B-B1A2-E88511B9CEFF}" srcOrd="0" destOrd="0" presId="urn:microsoft.com/office/officeart/2005/8/layout/vList2"/>
    <dgm:cxn modelId="{766B108F-35F6-4810-AA71-309575962184}" type="presParOf" srcId="{FAFE98AE-71E5-4584-9200-EFDAA679765B}" destId="{EC722D34-5615-4D18-90A9-07AD35F2D699}" srcOrd="1" destOrd="0" presId="urn:microsoft.com/office/officeart/2005/8/layout/vList2"/>
    <dgm:cxn modelId="{E1E4B1D4-5F09-48ED-9C7D-B65CAA1A19E5}" type="presParOf" srcId="{FAFE98AE-71E5-4584-9200-EFDAA679765B}" destId="{1F166563-75B5-40F3-8B0A-C3272D63B1B6}" srcOrd="2" destOrd="0" presId="urn:microsoft.com/office/officeart/2005/8/layout/vList2"/>
    <dgm:cxn modelId="{12DC0FEE-437A-4932-9707-01A0B118A20B}" type="presParOf" srcId="{FAFE98AE-71E5-4584-9200-EFDAA679765B}" destId="{B4BB7B0B-41B5-4473-B16B-E02CB3FE41FE}" srcOrd="3" destOrd="0" presId="urn:microsoft.com/office/officeart/2005/8/layout/vList2"/>
    <dgm:cxn modelId="{0698B888-70A5-40BB-B867-930316608211}" type="presParOf" srcId="{FAFE98AE-71E5-4584-9200-EFDAA679765B}" destId="{F2F5CCBA-F965-43B8-AE1B-AD3A9081F75C}" srcOrd="4" destOrd="0" presId="urn:microsoft.com/office/officeart/2005/8/layout/vList2"/>
    <dgm:cxn modelId="{5F1A748E-CEA4-4536-8073-82CC2751D077}" type="presParOf" srcId="{FAFE98AE-71E5-4584-9200-EFDAA679765B}" destId="{11B2B1A4-B133-4CC6-989E-8253E576EA2D}" srcOrd="5" destOrd="0" presId="urn:microsoft.com/office/officeart/2005/8/layout/vList2"/>
    <dgm:cxn modelId="{241931DD-9734-4D6A-A41B-63EE1FD060CE}" type="presParOf" srcId="{FAFE98AE-71E5-4584-9200-EFDAA679765B}" destId="{37401F51-B4B2-41EC-A7EE-2AF7CFF3DAD3}" srcOrd="6" destOrd="0" presId="urn:microsoft.com/office/officeart/2005/8/layout/vList2"/>
    <dgm:cxn modelId="{B45E43EA-0C33-426E-B87F-7B3FD8A6A8F4}" type="presParOf" srcId="{FAFE98AE-71E5-4584-9200-EFDAA679765B}" destId="{2FFB4041-3257-471C-B235-849AF2DD2041}" srcOrd="7" destOrd="0" presId="urn:microsoft.com/office/officeart/2005/8/layout/vList2"/>
    <dgm:cxn modelId="{573D402C-0417-4D22-BD89-177FCD3C5119}" type="presParOf" srcId="{FAFE98AE-71E5-4584-9200-EFDAA679765B}" destId="{6413C111-274C-48B3-B196-40B97D8A0844}"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A896E61-8493-4ABE-B998-BABC3FF5AE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191F16F8-C5AB-44A7-AC2E-3705F91AFAE7}">
      <dgm:prSet/>
      <dgm:spPr/>
      <dgm:t>
        <a:bodyPr/>
        <a:lstStyle/>
        <a:p>
          <a:pPr rtl="0"/>
          <a:r>
            <a:rPr lang="es-ES_tradnl" dirty="0" smtClean="0"/>
            <a:t>No hubo un seguimiento apropiado de los riesgos identificados.</a:t>
          </a:r>
          <a:endParaRPr lang="es-CO" dirty="0"/>
        </a:p>
      </dgm:t>
    </dgm:pt>
    <dgm:pt modelId="{E8075A4F-B3DF-42DD-A24A-03A820D15F32}" type="parTrans" cxnId="{2DD27E4C-837F-44E4-952B-D9AD65545882}">
      <dgm:prSet/>
      <dgm:spPr/>
      <dgm:t>
        <a:bodyPr/>
        <a:lstStyle/>
        <a:p>
          <a:endParaRPr lang="es-CO"/>
        </a:p>
      </dgm:t>
    </dgm:pt>
    <dgm:pt modelId="{AD25651A-7D30-475B-B369-2D6C604ED577}" type="sibTrans" cxnId="{2DD27E4C-837F-44E4-952B-D9AD65545882}">
      <dgm:prSet/>
      <dgm:spPr/>
      <dgm:t>
        <a:bodyPr/>
        <a:lstStyle/>
        <a:p>
          <a:endParaRPr lang="es-CO"/>
        </a:p>
      </dgm:t>
    </dgm:pt>
    <dgm:pt modelId="{CCCDB5C6-CCDA-4BA7-8D70-614C4696A9FA}">
      <dgm:prSet/>
      <dgm:spPr/>
      <dgm:t>
        <a:bodyPr/>
        <a:lstStyle/>
        <a:p>
          <a:pPr rtl="0"/>
          <a:r>
            <a:rPr lang="es-ES_tradnl" dirty="0" smtClean="0"/>
            <a:t>No hubo claridad sobre cómo y en que casos usar los medios de comunicación seleccionados.</a:t>
          </a:r>
          <a:endParaRPr lang="es-CO" dirty="0"/>
        </a:p>
      </dgm:t>
    </dgm:pt>
    <dgm:pt modelId="{366BA91C-4F89-4B32-AE5D-75BF35905C87}" type="parTrans" cxnId="{1B64E133-CA3C-4C62-B679-858492989FAC}">
      <dgm:prSet/>
      <dgm:spPr/>
      <dgm:t>
        <a:bodyPr/>
        <a:lstStyle/>
        <a:p>
          <a:endParaRPr lang="es-CO"/>
        </a:p>
      </dgm:t>
    </dgm:pt>
    <dgm:pt modelId="{6126A48D-75EB-4A16-8D4D-93D2EC29A609}" type="sibTrans" cxnId="{1B64E133-CA3C-4C62-B679-858492989FAC}">
      <dgm:prSet/>
      <dgm:spPr/>
      <dgm:t>
        <a:bodyPr/>
        <a:lstStyle/>
        <a:p>
          <a:endParaRPr lang="es-CO"/>
        </a:p>
      </dgm:t>
    </dgm:pt>
    <dgm:pt modelId="{3E824DF2-327E-4693-A987-0AB8A509B2E0}">
      <dgm:prSet/>
      <dgm:spPr/>
      <dgm:t>
        <a:bodyPr/>
        <a:lstStyle/>
        <a:p>
          <a:pPr rtl="0"/>
          <a:r>
            <a:rPr lang="es-ES_tradnl" dirty="0" smtClean="0"/>
            <a:t>Tareas terminadas con entregables incompletos.</a:t>
          </a:r>
          <a:endParaRPr lang="es-CO" dirty="0"/>
        </a:p>
      </dgm:t>
    </dgm:pt>
    <dgm:pt modelId="{622B64F4-18FE-403E-BCC4-3677192498B1}" type="parTrans" cxnId="{68DF57B2-53EF-4FF2-8358-157EA10D6B8B}">
      <dgm:prSet/>
      <dgm:spPr/>
      <dgm:t>
        <a:bodyPr/>
        <a:lstStyle/>
        <a:p>
          <a:endParaRPr lang="es-CO"/>
        </a:p>
      </dgm:t>
    </dgm:pt>
    <dgm:pt modelId="{00D41B90-A7CC-43D9-B171-2D79918176CB}" type="sibTrans" cxnId="{68DF57B2-53EF-4FF2-8358-157EA10D6B8B}">
      <dgm:prSet/>
      <dgm:spPr/>
      <dgm:t>
        <a:bodyPr/>
        <a:lstStyle/>
        <a:p>
          <a:endParaRPr lang="es-CO"/>
        </a:p>
      </dgm:t>
    </dgm:pt>
    <dgm:pt modelId="{609F39E9-2D27-44AF-8F90-12D20BCCCA37}" type="pres">
      <dgm:prSet presAssocID="{5A896E61-8493-4ABE-B998-BABC3FF5AEE0}" presName="linear" presStyleCnt="0">
        <dgm:presLayoutVars>
          <dgm:animLvl val="lvl"/>
          <dgm:resizeHandles val="exact"/>
        </dgm:presLayoutVars>
      </dgm:prSet>
      <dgm:spPr/>
      <dgm:t>
        <a:bodyPr/>
        <a:lstStyle/>
        <a:p>
          <a:endParaRPr lang="es-CO"/>
        </a:p>
      </dgm:t>
    </dgm:pt>
    <dgm:pt modelId="{9205530A-0667-410C-B926-E86DCF518E1D}" type="pres">
      <dgm:prSet presAssocID="{191F16F8-C5AB-44A7-AC2E-3705F91AFAE7}" presName="parentText" presStyleLbl="node1" presStyleIdx="0" presStyleCnt="3">
        <dgm:presLayoutVars>
          <dgm:chMax val="0"/>
          <dgm:bulletEnabled val="1"/>
        </dgm:presLayoutVars>
      </dgm:prSet>
      <dgm:spPr/>
      <dgm:t>
        <a:bodyPr/>
        <a:lstStyle/>
        <a:p>
          <a:endParaRPr lang="es-CO"/>
        </a:p>
      </dgm:t>
    </dgm:pt>
    <dgm:pt modelId="{CF1F2B61-62A3-427C-B069-95E1CE99F3D4}" type="pres">
      <dgm:prSet presAssocID="{AD25651A-7D30-475B-B369-2D6C604ED577}" presName="spacer" presStyleCnt="0"/>
      <dgm:spPr/>
    </dgm:pt>
    <dgm:pt modelId="{FFD379B3-AA11-4ECD-B1D8-49D4A6059AAC}" type="pres">
      <dgm:prSet presAssocID="{CCCDB5C6-CCDA-4BA7-8D70-614C4696A9FA}" presName="parentText" presStyleLbl="node1" presStyleIdx="1" presStyleCnt="3">
        <dgm:presLayoutVars>
          <dgm:chMax val="0"/>
          <dgm:bulletEnabled val="1"/>
        </dgm:presLayoutVars>
      </dgm:prSet>
      <dgm:spPr/>
      <dgm:t>
        <a:bodyPr/>
        <a:lstStyle/>
        <a:p>
          <a:endParaRPr lang="es-CO"/>
        </a:p>
      </dgm:t>
    </dgm:pt>
    <dgm:pt modelId="{2A761ECA-9455-4070-BDD4-9E813D988415}" type="pres">
      <dgm:prSet presAssocID="{6126A48D-75EB-4A16-8D4D-93D2EC29A609}" presName="spacer" presStyleCnt="0"/>
      <dgm:spPr/>
    </dgm:pt>
    <dgm:pt modelId="{D8D1DA01-5546-4E12-A17D-64E50191858E}" type="pres">
      <dgm:prSet presAssocID="{3E824DF2-327E-4693-A987-0AB8A509B2E0}" presName="parentText" presStyleLbl="node1" presStyleIdx="2" presStyleCnt="3">
        <dgm:presLayoutVars>
          <dgm:chMax val="0"/>
          <dgm:bulletEnabled val="1"/>
        </dgm:presLayoutVars>
      </dgm:prSet>
      <dgm:spPr/>
      <dgm:t>
        <a:bodyPr/>
        <a:lstStyle/>
        <a:p>
          <a:endParaRPr lang="es-CO"/>
        </a:p>
      </dgm:t>
    </dgm:pt>
  </dgm:ptLst>
  <dgm:cxnLst>
    <dgm:cxn modelId="{03DBFF11-DA16-4466-9FA3-CDE552075A5D}" type="presOf" srcId="{3E824DF2-327E-4693-A987-0AB8A509B2E0}" destId="{D8D1DA01-5546-4E12-A17D-64E50191858E}" srcOrd="0" destOrd="0" presId="urn:microsoft.com/office/officeart/2005/8/layout/vList2"/>
    <dgm:cxn modelId="{C80C1AD9-FCB7-4A6D-8973-86BF808F42E3}" type="presOf" srcId="{191F16F8-C5AB-44A7-AC2E-3705F91AFAE7}" destId="{9205530A-0667-410C-B926-E86DCF518E1D}" srcOrd="0" destOrd="0" presId="urn:microsoft.com/office/officeart/2005/8/layout/vList2"/>
    <dgm:cxn modelId="{1B64E133-CA3C-4C62-B679-858492989FAC}" srcId="{5A896E61-8493-4ABE-B998-BABC3FF5AEE0}" destId="{CCCDB5C6-CCDA-4BA7-8D70-614C4696A9FA}" srcOrd="1" destOrd="0" parTransId="{366BA91C-4F89-4B32-AE5D-75BF35905C87}" sibTransId="{6126A48D-75EB-4A16-8D4D-93D2EC29A609}"/>
    <dgm:cxn modelId="{ACCAFFBD-4BCE-474A-9276-6E1432ECAAE9}" type="presOf" srcId="{CCCDB5C6-CCDA-4BA7-8D70-614C4696A9FA}" destId="{FFD379B3-AA11-4ECD-B1D8-49D4A6059AAC}" srcOrd="0" destOrd="0" presId="urn:microsoft.com/office/officeart/2005/8/layout/vList2"/>
    <dgm:cxn modelId="{68DF57B2-53EF-4FF2-8358-157EA10D6B8B}" srcId="{5A896E61-8493-4ABE-B998-BABC3FF5AEE0}" destId="{3E824DF2-327E-4693-A987-0AB8A509B2E0}" srcOrd="2" destOrd="0" parTransId="{622B64F4-18FE-403E-BCC4-3677192498B1}" sibTransId="{00D41B90-A7CC-43D9-B171-2D79918176CB}"/>
    <dgm:cxn modelId="{1F10C4D7-6B90-423D-BEFB-E98788591CFD}" type="presOf" srcId="{5A896E61-8493-4ABE-B998-BABC3FF5AEE0}" destId="{609F39E9-2D27-44AF-8F90-12D20BCCCA37}" srcOrd="0" destOrd="0" presId="urn:microsoft.com/office/officeart/2005/8/layout/vList2"/>
    <dgm:cxn modelId="{2DD27E4C-837F-44E4-952B-D9AD65545882}" srcId="{5A896E61-8493-4ABE-B998-BABC3FF5AEE0}" destId="{191F16F8-C5AB-44A7-AC2E-3705F91AFAE7}" srcOrd="0" destOrd="0" parTransId="{E8075A4F-B3DF-42DD-A24A-03A820D15F32}" sibTransId="{AD25651A-7D30-475B-B369-2D6C604ED577}"/>
    <dgm:cxn modelId="{0497E8A5-A4CC-4006-B45B-62D24FEBD537}" type="presParOf" srcId="{609F39E9-2D27-44AF-8F90-12D20BCCCA37}" destId="{9205530A-0667-410C-B926-E86DCF518E1D}" srcOrd="0" destOrd="0" presId="urn:microsoft.com/office/officeart/2005/8/layout/vList2"/>
    <dgm:cxn modelId="{779F3CEA-F082-4B44-BA28-7CE2D1BFEF67}" type="presParOf" srcId="{609F39E9-2D27-44AF-8F90-12D20BCCCA37}" destId="{CF1F2B61-62A3-427C-B069-95E1CE99F3D4}" srcOrd="1" destOrd="0" presId="urn:microsoft.com/office/officeart/2005/8/layout/vList2"/>
    <dgm:cxn modelId="{3D3E7484-3684-45DB-9A77-F93F11872DBF}" type="presParOf" srcId="{609F39E9-2D27-44AF-8F90-12D20BCCCA37}" destId="{FFD379B3-AA11-4ECD-B1D8-49D4A6059AAC}" srcOrd="2" destOrd="0" presId="urn:microsoft.com/office/officeart/2005/8/layout/vList2"/>
    <dgm:cxn modelId="{8302F717-C3F8-4C11-892B-8E812D034FCE}" type="presParOf" srcId="{609F39E9-2D27-44AF-8F90-12D20BCCCA37}" destId="{2A761ECA-9455-4070-BDD4-9E813D988415}" srcOrd="3" destOrd="0" presId="urn:microsoft.com/office/officeart/2005/8/layout/vList2"/>
    <dgm:cxn modelId="{CD0F5E81-18A3-4A85-BEF4-E0EBBCC2B83A}" type="presParOf" srcId="{609F39E9-2D27-44AF-8F90-12D20BCCCA37}" destId="{D8D1DA01-5546-4E12-A17D-64E50191858E}"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75A6FC9-128B-4247-B53E-834499B2EE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66EC8100-2EAD-4207-9314-B69B7980163D}">
      <dgm:prSet/>
      <dgm:spPr/>
      <dgm:t>
        <a:bodyPr/>
        <a:lstStyle/>
        <a:p>
          <a:pPr rtl="0"/>
          <a:r>
            <a:rPr lang="es-ES_tradnl" dirty="0" smtClean="0"/>
            <a:t>Buena disposición del equipo.</a:t>
          </a:r>
          <a:endParaRPr lang="es-CO" dirty="0"/>
        </a:p>
      </dgm:t>
    </dgm:pt>
    <dgm:pt modelId="{66958D70-A2FB-4FE5-B602-BCDB7072AE0F}" type="parTrans" cxnId="{ED9C181B-87FB-4E54-9F24-956D8FAEAA9F}">
      <dgm:prSet/>
      <dgm:spPr/>
      <dgm:t>
        <a:bodyPr/>
        <a:lstStyle/>
        <a:p>
          <a:endParaRPr lang="es-CO"/>
        </a:p>
      </dgm:t>
    </dgm:pt>
    <dgm:pt modelId="{1B630A8B-F33D-4E2A-A65A-DE8608FA2C98}" type="sibTrans" cxnId="{ED9C181B-87FB-4E54-9F24-956D8FAEAA9F}">
      <dgm:prSet/>
      <dgm:spPr/>
      <dgm:t>
        <a:bodyPr/>
        <a:lstStyle/>
        <a:p>
          <a:endParaRPr lang="es-CO"/>
        </a:p>
      </dgm:t>
    </dgm:pt>
    <dgm:pt modelId="{E7316E2D-B5D7-41F0-AAC8-F962D13F4385}">
      <dgm:prSet/>
      <dgm:spPr/>
      <dgm:t>
        <a:bodyPr/>
        <a:lstStyle/>
        <a:p>
          <a:pPr rtl="0"/>
          <a:r>
            <a:rPr lang="es-ES_tradnl" dirty="0" smtClean="0"/>
            <a:t>Ambiente colaborativo.</a:t>
          </a:r>
          <a:endParaRPr lang="es-CO" dirty="0"/>
        </a:p>
      </dgm:t>
    </dgm:pt>
    <dgm:pt modelId="{B1D8A5D5-EFEB-4399-8B05-14DCDD3CCAF5}" type="parTrans" cxnId="{825C69A4-8CB6-4FFD-91CB-08CBB92257A9}">
      <dgm:prSet/>
      <dgm:spPr/>
      <dgm:t>
        <a:bodyPr/>
        <a:lstStyle/>
        <a:p>
          <a:endParaRPr lang="es-CO"/>
        </a:p>
      </dgm:t>
    </dgm:pt>
    <dgm:pt modelId="{FE780B8F-BA36-466D-B31F-6508225A21FA}" type="sibTrans" cxnId="{825C69A4-8CB6-4FFD-91CB-08CBB92257A9}">
      <dgm:prSet/>
      <dgm:spPr/>
      <dgm:t>
        <a:bodyPr/>
        <a:lstStyle/>
        <a:p>
          <a:endParaRPr lang="es-CO"/>
        </a:p>
      </dgm:t>
    </dgm:pt>
    <dgm:pt modelId="{EB19AC9A-3A1E-4999-B91E-731C520694C1}">
      <dgm:prSet/>
      <dgm:spPr/>
      <dgm:t>
        <a:bodyPr/>
        <a:lstStyle/>
        <a:p>
          <a:pPr rtl="0"/>
          <a:r>
            <a:rPr lang="es-ES_tradnl" dirty="0" smtClean="0"/>
            <a:t>Flexibilidad en la distribución de tareas.</a:t>
          </a:r>
          <a:endParaRPr lang="es-CO" dirty="0"/>
        </a:p>
      </dgm:t>
    </dgm:pt>
    <dgm:pt modelId="{0825BAFF-7314-48BE-A2CD-D39857E21AB8}" type="parTrans" cxnId="{6550F42A-9FC1-4675-B1D3-6AF12160B6B3}">
      <dgm:prSet/>
      <dgm:spPr/>
      <dgm:t>
        <a:bodyPr/>
        <a:lstStyle/>
        <a:p>
          <a:endParaRPr lang="es-CO"/>
        </a:p>
      </dgm:t>
    </dgm:pt>
    <dgm:pt modelId="{4B185573-BE24-497D-859E-EED6542CD3C1}" type="sibTrans" cxnId="{6550F42A-9FC1-4675-B1D3-6AF12160B6B3}">
      <dgm:prSet/>
      <dgm:spPr/>
      <dgm:t>
        <a:bodyPr/>
        <a:lstStyle/>
        <a:p>
          <a:endParaRPr lang="es-CO"/>
        </a:p>
      </dgm:t>
    </dgm:pt>
    <dgm:pt modelId="{CD74BD3D-58D7-447E-8303-D88A577B9357}" type="pres">
      <dgm:prSet presAssocID="{675A6FC9-128B-4247-B53E-834499B2EE2F}" presName="linear" presStyleCnt="0">
        <dgm:presLayoutVars>
          <dgm:animLvl val="lvl"/>
          <dgm:resizeHandles val="exact"/>
        </dgm:presLayoutVars>
      </dgm:prSet>
      <dgm:spPr/>
      <dgm:t>
        <a:bodyPr/>
        <a:lstStyle/>
        <a:p>
          <a:endParaRPr lang="es-CO"/>
        </a:p>
      </dgm:t>
    </dgm:pt>
    <dgm:pt modelId="{53B6E481-DC89-4968-9595-3E6245B5D1DF}" type="pres">
      <dgm:prSet presAssocID="{66EC8100-2EAD-4207-9314-B69B7980163D}" presName="parentText" presStyleLbl="node1" presStyleIdx="0" presStyleCnt="3">
        <dgm:presLayoutVars>
          <dgm:chMax val="0"/>
          <dgm:bulletEnabled val="1"/>
        </dgm:presLayoutVars>
      </dgm:prSet>
      <dgm:spPr/>
      <dgm:t>
        <a:bodyPr/>
        <a:lstStyle/>
        <a:p>
          <a:endParaRPr lang="es-CO"/>
        </a:p>
      </dgm:t>
    </dgm:pt>
    <dgm:pt modelId="{5F540805-C2A0-4870-AB9C-DD682B5B56CD}" type="pres">
      <dgm:prSet presAssocID="{1B630A8B-F33D-4E2A-A65A-DE8608FA2C98}" presName="spacer" presStyleCnt="0"/>
      <dgm:spPr/>
    </dgm:pt>
    <dgm:pt modelId="{7D41616D-7DD1-4D2E-8B65-68F8ECF96A94}" type="pres">
      <dgm:prSet presAssocID="{E7316E2D-B5D7-41F0-AAC8-F962D13F4385}" presName="parentText" presStyleLbl="node1" presStyleIdx="1" presStyleCnt="3">
        <dgm:presLayoutVars>
          <dgm:chMax val="0"/>
          <dgm:bulletEnabled val="1"/>
        </dgm:presLayoutVars>
      </dgm:prSet>
      <dgm:spPr/>
      <dgm:t>
        <a:bodyPr/>
        <a:lstStyle/>
        <a:p>
          <a:endParaRPr lang="es-CO"/>
        </a:p>
      </dgm:t>
    </dgm:pt>
    <dgm:pt modelId="{62D233AD-7556-4EBA-B42E-28A7050EA75B}" type="pres">
      <dgm:prSet presAssocID="{FE780B8F-BA36-466D-B31F-6508225A21FA}" presName="spacer" presStyleCnt="0"/>
      <dgm:spPr/>
    </dgm:pt>
    <dgm:pt modelId="{89CFC517-8B45-4D0A-BA54-675ECFEDEE1D}" type="pres">
      <dgm:prSet presAssocID="{EB19AC9A-3A1E-4999-B91E-731C520694C1}" presName="parentText" presStyleLbl="node1" presStyleIdx="2" presStyleCnt="3">
        <dgm:presLayoutVars>
          <dgm:chMax val="0"/>
          <dgm:bulletEnabled val="1"/>
        </dgm:presLayoutVars>
      </dgm:prSet>
      <dgm:spPr/>
      <dgm:t>
        <a:bodyPr/>
        <a:lstStyle/>
        <a:p>
          <a:endParaRPr lang="es-CO"/>
        </a:p>
      </dgm:t>
    </dgm:pt>
  </dgm:ptLst>
  <dgm:cxnLst>
    <dgm:cxn modelId="{0B53BB4E-23F0-4254-BF8E-7C2F1629E5A5}" type="presOf" srcId="{66EC8100-2EAD-4207-9314-B69B7980163D}" destId="{53B6E481-DC89-4968-9595-3E6245B5D1DF}" srcOrd="0" destOrd="0" presId="urn:microsoft.com/office/officeart/2005/8/layout/vList2"/>
    <dgm:cxn modelId="{37B91C0F-DA02-4DF5-BF50-107916A33F64}" type="presOf" srcId="{E7316E2D-B5D7-41F0-AAC8-F962D13F4385}" destId="{7D41616D-7DD1-4D2E-8B65-68F8ECF96A94}" srcOrd="0" destOrd="0" presId="urn:microsoft.com/office/officeart/2005/8/layout/vList2"/>
    <dgm:cxn modelId="{825C69A4-8CB6-4FFD-91CB-08CBB92257A9}" srcId="{675A6FC9-128B-4247-B53E-834499B2EE2F}" destId="{E7316E2D-B5D7-41F0-AAC8-F962D13F4385}" srcOrd="1" destOrd="0" parTransId="{B1D8A5D5-EFEB-4399-8B05-14DCDD3CCAF5}" sibTransId="{FE780B8F-BA36-466D-B31F-6508225A21FA}"/>
    <dgm:cxn modelId="{6550F42A-9FC1-4675-B1D3-6AF12160B6B3}" srcId="{675A6FC9-128B-4247-B53E-834499B2EE2F}" destId="{EB19AC9A-3A1E-4999-B91E-731C520694C1}" srcOrd="2" destOrd="0" parTransId="{0825BAFF-7314-48BE-A2CD-D39857E21AB8}" sibTransId="{4B185573-BE24-497D-859E-EED6542CD3C1}"/>
    <dgm:cxn modelId="{ED9C181B-87FB-4E54-9F24-956D8FAEAA9F}" srcId="{675A6FC9-128B-4247-B53E-834499B2EE2F}" destId="{66EC8100-2EAD-4207-9314-B69B7980163D}" srcOrd="0" destOrd="0" parTransId="{66958D70-A2FB-4FE5-B602-BCDB7072AE0F}" sibTransId="{1B630A8B-F33D-4E2A-A65A-DE8608FA2C98}"/>
    <dgm:cxn modelId="{71B6C0E1-3B35-4474-9850-8792F97B5B91}" type="presOf" srcId="{EB19AC9A-3A1E-4999-B91E-731C520694C1}" destId="{89CFC517-8B45-4D0A-BA54-675ECFEDEE1D}" srcOrd="0" destOrd="0" presId="urn:microsoft.com/office/officeart/2005/8/layout/vList2"/>
    <dgm:cxn modelId="{BCFCED9B-375E-458B-865B-313C245D1ED7}" type="presOf" srcId="{675A6FC9-128B-4247-B53E-834499B2EE2F}" destId="{CD74BD3D-58D7-447E-8303-D88A577B9357}" srcOrd="0" destOrd="0" presId="urn:microsoft.com/office/officeart/2005/8/layout/vList2"/>
    <dgm:cxn modelId="{4374E1F1-B398-4FEA-8675-C8D68AF79487}" type="presParOf" srcId="{CD74BD3D-58D7-447E-8303-D88A577B9357}" destId="{53B6E481-DC89-4968-9595-3E6245B5D1DF}" srcOrd="0" destOrd="0" presId="urn:microsoft.com/office/officeart/2005/8/layout/vList2"/>
    <dgm:cxn modelId="{2C2F96E7-BBC3-4370-BF72-2717A08E1A22}" type="presParOf" srcId="{CD74BD3D-58D7-447E-8303-D88A577B9357}" destId="{5F540805-C2A0-4870-AB9C-DD682B5B56CD}" srcOrd="1" destOrd="0" presId="urn:microsoft.com/office/officeart/2005/8/layout/vList2"/>
    <dgm:cxn modelId="{FF1A2192-A410-4AE0-B5D8-B00B07E6554C}" type="presParOf" srcId="{CD74BD3D-58D7-447E-8303-D88A577B9357}" destId="{7D41616D-7DD1-4D2E-8B65-68F8ECF96A94}" srcOrd="2" destOrd="0" presId="urn:microsoft.com/office/officeart/2005/8/layout/vList2"/>
    <dgm:cxn modelId="{47C35951-4834-4AE6-B832-D4CF3067CC8B}" type="presParOf" srcId="{CD74BD3D-58D7-447E-8303-D88A577B9357}" destId="{62D233AD-7556-4EBA-B42E-28A7050EA75B}" srcOrd="3" destOrd="0" presId="urn:microsoft.com/office/officeart/2005/8/layout/vList2"/>
    <dgm:cxn modelId="{7B02D17D-45CF-4916-810F-035E90EB5EAB}" type="presParOf" srcId="{CD74BD3D-58D7-447E-8303-D88A577B9357}" destId="{89CFC517-8B45-4D0A-BA54-675ECFEDEE1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94A2E98-D2A6-4181-A476-7FBDB531F0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F9F5A5F1-316C-4E2E-8F6B-14196550C0B2}">
      <dgm:prSet/>
      <dgm:spPr/>
      <dgm:t>
        <a:bodyPr/>
        <a:lstStyle/>
        <a:p>
          <a:pPr rtl="0"/>
          <a:r>
            <a:rPr lang="es-ES_tradnl" dirty="0" smtClean="0"/>
            <a:t>Mayor conocimiento de las responsabilidades y actividades que cada rol tiene a cargo.</a:t>
          </a:r>
          <a:endParaRPr lang="es-CO" dirty="0"/>
        </a:p>
      </dgm:t>
    </dgm:pt>
    <dgm:pt modelId="{AA1558C3-542E-4F08-B5B1-6B1F923F0B8A}" type="parTrans" cxnId="{216B6260-0261-4C10-A44A-2085E83EA335}">
      <dgm:prSet/>
      <dgm:spPr/>
      <dgm:t>
        <a:bodyPr/>
        <a:lstStyle/>
        <a:p>
          <a:endParaRPr lang="es-CO"/>
        </a:p>
      </dgm:t>
    </dgm:pt>
    <dgm:pt modelId="{8B2C43DE-AEBB-4BD9-B074-995D2D17B782}" type="sibTrans" cxnId="{216B6260-0261-4C10-A44A-2085E83EA335}">
      <dgm:prSet/>
      <dgm:spPr/>
      <dgm:t>
        <a:bodyPr/>
        <a:lstStyle/>
        <a:p>
          <a:endParaRPr lang="es-CO"/>
        </a:p>
      </dgm:t>
    </dgm:pt>
    <dgm:pt modelId="{307D27FE-7DAA-45C0-B692-2A1E31AFBE5E}">
      <dgm:prSet/>
      <dgm:spPr/>
      <dgm:t>
        <a:bodyPr/>
        <a:lstStyle/>
        <a:p>
          <a:pPr rtl="0"/>
          <a:r>
            <a:rPr lang="es-ES_tradnl" dirty="0" smtClean="0"/>
            <a:t>Definir claramente el uso de los medios de comunicación.</a:t>
          </a:r>
          <a:endParaRPr lang="es-CO" dirty="0"/>
        </a:p>
      </dgm:t>
    </dgm:pt>
    <dgm:pt modelId="{05942B15-EB40-465C-BABB-572862C02798}" type="parTrans" cxnId="{87E0D9B3-F9A8-47EE-9522-784E86F4945F}">
      <dgm:prSet/>
      <dgm:spPr/>
      <dgm:t>
        <a:bodyPr/>
        <a:lstStyle/>
        <a:p>
          <a:endParaRPr lang="es-CO"/>
        </a:p>
      </dgm:t>
    </dgm:pt>
    <dgm:pt modelId="{61A6F9CD-18D0-49C5-9504-EA7637F46F7E}" type="sibTrans" cxnId="{87E0D9B3-F9A8-47EE-9522-784E86F4945F}">
      <dgm:prSet/>
      <dgm:spPr/>
      <dgm:t>
        <a:bodyPr/>
        <a:lstStyle/>
        <a:p>
          <a:endParaRPr lang="es-CO"/>
        </a:p>
      </dgm:t>
    </dgm:pt>
    <dgm:pt modelId="{7952ED7C-10CE-4CC8-A4F9-944548A2FA5B}">
      <dgm:prSet/>
      <dgm:spPr/>
      <dgm:t>
        <a:bodyPr/>
        <a:lstStyle/>
        <a:p>
          <a:pPr rtl="0"/>
          <a:r>
            <a:rPr lang="es-ES_tradnl" dirty="0" smtClean="0"/>
            <a:t>Mayor atención al proceso apoyándose más en las responsabilidades y roles que en la herramienta.</a:t>
          </a:r>
          <a:endParaRPr lang="es-CO" dirty="0"/>
        </a:p>
      </dgm:t>
    </dgm:pt>
    <dgm:pt modelId="{497CE887-BC73-4EF1-802B-FF81AE553EFD}" type="parTrans" cxnId="{66197F6F-6ED4-434E-B270-3C97D82EE3DC}">
      <dgm:prSet/>
      <dgm:spPr/>
      <dgm:t>
        <a:bodyPr/>
        <a:lstStyle/>
        <a:p>
          <a:endParaRPr lang="es-CO"/>
        </a:p>
      </dgm:t>
    </dgm:pt>
    <dgm:pt modelId="{6273E7C6-E2EE-471C-BEBE-D95A837F083C}" type="sibTrans" cxnId="{66197F6F-6ED4-434E-B270-3C97D82EE3DC}">
      <dgm:prSet/>
      <dgm:spPr/>
      <dgm:t>
        <a:bodyPr/>
        <a:lstStyle/>
        <a:p>
          <a:endParaRPr lang="es-CO"/>
        </a:p>
      </dgm:t>
    </dgm:pt>
    <dgm:pt modelId="{4F7F7461-B8D8-4FE8-B963-E6CAB2287F05}">
      <dgm:prSet/>
      <dgm:spPr/>
      <dgm:t>
        <a:bodyPr/>
        <a:lstStyle/>
        <a:p>
          <a:pPr rtl="0"/>
          <a:r>
            <a:rPr lang="es-ES_tradnl" dirty="0" smtClean="0"/>
            <a:t>Seguimiento efectivo a los riesgos.</a:t>
          </a:r>
          <a:endParaRPr lang="es-CO" dirty="0"/>
        </a:p>
      </dgm:t>
    </dgm:pt>
    <dgm:pt modelId="{C1F74E6C-27EB-4284-83AC-F4B3D587D2E2}" type="parTrans" cxnId="{D8DA91D6-7AC6-48C1-8956-C75809630C4F}">
      <dgm:prSet/>
      <dgm:spPr/>
      <dgm:t>
        <a:bodyPr/>
        <a:lstStyle/>
        <a:p>
          <a:endParaRPr lang="es-CO"/>
        </a:p>
      </dgm:t>
    </dgm:pt>
    <dgm:pt modelId="{DA53D0AF-FF39-4BE4-B36C-5CC4D05F0C60}" type="sibTrans" cxnId="{D8DA91D6-7AC6-48C1-8956-C75809630C4F}">
      <dgm:prSet/>
      <dgm:spPr/>
      <dgm:t>
        <a:bodyPr/>
        <a:lstStyle/>
        <a:p>
          <a:endParaRPr lang="es-CO"/>
        </a:p>
      </dgm:t>
    </dgm:pt>
    <dgm:pt modelId="{3EA46E82-5E2E-4634-B9FB-92C46B6F7C17}">
      <dgm:prSet/>
      <dgm:spPr/>
      <dgm:t>
        <a:bodyPr/>
        <a:lstStyle/>
        <a:p>
          <a:pPr rtl="0"/>
          <a:r>
            <a:rPr lang="es-ES_tradnl" dirty="0" smtClean="0"/>
            <a:t>Comunicar al equipo de manera oportuna y completa sobre el avance de las tareas y apoyar a otros miembros que dependan de dichas tareas.</a:t>
          </a:r>
          <a:endParaRPr lang="es-CO" dirty="0"/>
        </a:p>
      </dgm:t>
    </dgm:pt>
    <dgm:pt modelId="{C91ABA1B-0D80-4254-BAAC-DFCAC0810A15}" type="parTrans" cxnId="{EFFA3320-9362-4139-A663-C0AA8650F922}">
      <dgm:prSet/>
      <dgm:spPr/>
      <dgm:t>
        <a:bodyPr/>
        <a:lstStyle/>
        <a:p>
          <a:endParaRPr lang="es-CO"/>
        </a:p>
      </dgm:t>
    </dgm:pt>
    <dgm:pt modelId="{5C83FC31-6CB2-485F-9596-468762A7B14F}" type="sibTrans" cxnId="{EFFA3320-9362-4139-A663-C0AA8650F922}">
      <dgm:prSet/>
      <dgm:spPr/>
      <dgm:t>
        <a:bodyPr/>
        <a:lstStyle/>
        <a:p>
          <a:endParaRPr lang="es-CO"/>
        </a:p>
      </dgm:t>
    </dgm:pt>
    <dgm:pt modelId="{C975BEF9-FC43-4F03-A214-087E20812750}" type="pres">
      <dgm:prSet presAssocID="{C94A2E98-D2A6-4181-A476-7FBDB531F060}" presName="linear" presStyleCnt="0">
        <dgm:presLayoutVars>
          <dgm:animLvl val="lvl"/>
          <dgm:resizeHandles val="exact"/>
        </dgm:presLayoutVars>
      </dgm:prSet>
      <dgm:spPr/>
      <dgm:t>
        <a:bodyPr/>
        <a:lstStyle/>
        <a:p>
          <a:endParaRPr lang="es-CO"/>
        </a:p>
      </dgm:t>
    </dgm:pt>
    <dgm:pt modelId="{C216D550-A165-4C25-8849-A406BD1572DD}" type="pres">
      <dgm:prSet presAssocID="{F9F5A5F1-316C-4E2E-8F6B-14196550C0B2}" presName="parentText" presStyleLbl="node1" presStyleIdx="0" presStyleCnt="5">
        <dgm:presLayoutVars>
          <dgm:chMax val="0"/>
          <dgm:bulletEnabled val="1"/>
        </dgm:presLayoutVars>
      </dgm:prSet>
      <dgm:spPr/>
      <dgm:t>
        <a:bodyPr/>
        <a:lstStyle/>
        <a:p>
          <a:endParaRPr lang="es-CO"/>
        </a:p>
      </dgm:t>
    </dgm:pt>
    <dgm:pt modelId="{4A0DB670-69EB-4AF3-B35C-C9B9DF1021C7}" type="pres">
      <dgm:prSet presAssocID="{8B2C43DE-AEBB-4BD9-B074-995D2D17B782}" presName="spacer" presStyleCnt="0"/>
      <dgm:spPr/>
    </dgm:pt>
    <dgm:pt modelId="{7D23C6AD-01AA-41E3-A702-A34E36B6CC93}" type="pres">
      <dgm:prSet presAssocID="{307D27FE-7DAA-45C0-B692-2A1E31AFBE5E}" presName="parentText" presStyleLbl="node1" presStyleIdx="1" presStyleCnt="5">
        <dgm:presLayoutVars>
          <dgm:chMax val="0"/>
          <dgm:bulletEnabled val="1"/>
        </dgm:presLayoutVars>
      </dgm:prSet>
      <dgm:spPr/>
      <dgm:t>
        <a:bodyPr/>
        <a:lstStyle/>
        <a:p>
          <a:endParaRPr lang="es-CO"/>
        </a:p>
      </dgm:t>
    </dgm:pt>
    <dgm:pt modelId="{B4DFC39E-33DC-4C1B-BCD6-78C391908B06}" type="pres">
      <dgm:prSet presAssocID="{61A6F9CD-18D0-49C5-9504-EA7637F46F7E}" presName="spacer" presStyleCnt="0"/>
      <dgm:spPr/>
    </dgm:pt>
    <dgm:pt modelId="{DA084F94-6672-4DC4-8DBD-F6AE985AAF73}" type="pres">
      <dgm:prSet presAssocID="{7952ED7C-10CE-4CC8-A4F9-944548A2FA5B}" presName="parentText" presStyleLbl="node1" presStyleIdx="2" presStyleCnt="5">
        <dgm:presLayoutVars>
          <dgm:chMax val="0"/>
          <dgm:bulletEnabled val="1"/>
        </dgm:presLayoutVars>
      </dgm:prSet>
      <dgm:spPr/>
      <dgm:t>
        <a:bodyPr/>
        <a:lstStyle/>
        <a:p>
          <a:endParaRPr lang="es-CO"/>
        </a:p>
      </dgm:t>
    </dgm:pt>
    <dgm:pt modelId="{C83671FD-7237-42AD-A0FC-7972CB8C7A3A}" type="pres">
      <dgm:prSet presAssocID="{6273E7C6-E2EE-471C-BEBE-D95A837F083C}" presName="spacer" presStyleCnt="0"/>
      <dgm:spPr/>
    </dgm:pt>
    <dgm:pt modelId="{2B6FB7E3-9797-4D2F-9E0A-17C93A8EA62A}" type="pres">
      <dgm:prSet presAssocID="{4F7F7461-B8D8-4FE8-B963-E6CAB2287F05}" presName="parentText" presStyleLbl="node1" presStyleIdx="3" presStyleCnt="5">
        <dgm:presLayoutVars>
          <dgm:chMax val="0"/>
          <dgm:bulletEnabled val="1"/>
        </dgm:presLayoutVars>
      </dgm:prSet>
      <dgm:spPr/>
      <dgm:t>
        <a:bodyPr/>
        <a:lstStyle/>
        <a:p>
          <a:endParaRPr lang="es-CO"/>
        </a:p>
      </dgm:t>
    </dgm:pt>
    <dgm:pt modelId="{4503637A-E18F-4CA4-AA89-252B5EDAF63E}" type="pres">
      <dgm:prSet presAssocID="{DA53D0AF-FF39-4BE4-B36C-5CC4D05F0C60}" presName="spacer" presStyleCnt="0"/>
      <dgm:spPr/>
    </dgm:pt>
    <dgm:pt modelId="{9731D2EA-1FB8-48C7-96F2-6680A3A3D145}" type="pres">
      <dgm:prSet presAssocID="{3EA46E82-5E2E-4634-B9FB-92C46B6F7C17}" presName="parentText" presStyleLbl="node1" presStyleIdx="4" presStyleCnt="5">
        <dgm:presLayoutVars>
          <dgm:chMax val="0"/>
          <dgm:bulletEnabled val="1"/>
        </dgm:presLayoutVars>
      </dgm:prSet>
      <dgm:spPr/>
      <dgm:t>
        <a:bodyPr/>
        <a:lstStyle/>
        <a:p>
          <a:endParaRPr lang="es-CO"/>
        </a:p>
      </dgm:t>
    </dgm:pt>
  </dgm:ptLst>
  <dgm:cxnLst>
    <dgm:cxn modelId="{BE65B067-4D91-4199-AB99-CCC342A3F327}" type="presOf" srcId="{4F7F7461-B8D8-4FE8-B963-E6CAB2287F05}" destId="{2B6FB7E3-9797-4D2F-9E0A-17C93A8EA62A}" srcOrd="0" destOrd="0" presId="urn:microsoft.com/office/officeart/2005/8/layout/vList2"/>
    <dgm:cxn modelId="{D8DA91D6-7AC6-48C1-8956-C75809630C4F}" srcId="{C94A2E98-D2A6-4181-A476-7FBDB531F060}" destId="{4F7F7461-B8D8-4FE8-B963-E6CAB2287F05}" srcOrd="3" destOrd="0" parTransId="{C1F74E6C-27EB-4284-83AC-F4B3D587D2E2}" sibTransId="{DA53D0AF-FF39-4BE4-B36C-5CC4D05F0C60}"/>
    <dgm:cxn modelId="{87E0D9B3-F9A8-47EE-9522-784E86F4945F}" srcId="{C94A2E98-D2A6-4181-A476-7FBDB531F060}" destId="{307D27FE-7DAA-45C0-B692-2A1E31AFBE5E}" srcOrd="1" destOrd="0" parTransId="{05942B15-EB40-465C-BABB-572862C02798}" sibTransId="{61A6F9CD-18D0-49C5-9504-EA7637F46F7E}"/>
    <dgm:cxn modelId="{EFFA3320-9362-4139-A663-C0AA8650F922}" srcId="{C94A2E98-D2A6-4181-A476-7FBDB531F060}" destId="{3EA46E82-5E2E-4634-B9FB-92C46B6F7C17}" srcOrd="4" destOrd="0" parTransId="{C91ABA1B-0D80-4254-BAAC-DFCAC0810A15}" sibTransId="{5C83FC31-6CB2-485F-9596-468762A7B14F}"/>
    <dgm:cxn modelId="{216B6260-0261-4C10-A44A-2085E83EA335}" srcId="{C94A2E98-D2A6-4181-A476-7FBDB531F060}" destId="{F9F5A5F1-316C-4E2E-8F6B-14196550C0B2}" srcOrd="0" destOrd="0" parTransId="{AA1558C3-542E-4F08-B5B1-6B1F923F0B8A}" sibTransId="{8B2C43DE-AEBB-4BD9-B074-995D2D17B782}"/>
    <dgm:cxn modelId="{D6FEA9FB-7735-4FA2-A2F7-70229B0F7112}" type="presOf" srcId="{307D27FE-7DAA-45C0-B692-2A1E31AFBE5E}" destId="{7D23C6AD-01AA-41E3-A702-A34E36B6CC93}" srcOrd="0" destOrd="0" presId="urn:microsoft.com/office/officeart/2005/8/layout/vList2"/>
    <dgm:cxn modelId="{702C8FD7-DAD8-43C4-9D1D-E3E084190F86}" type="presOf" srcId="{F9F5A5F1-316C-4E2E-8F6B-14196550C0B2}" destId="{C216D550-A165-4C25-8849-A406BD1572DD}" srcOrd="0" destOrd="0" presId="urn:microsoft.com/office/officeart/2005/8/layout/vList2"/>
    <dgm:cxn modelId="{33C114B3-8516-4B40-944A-BEB0BEB00916}" type="presOf" srcId="{C94A2E98-D2A6-4181-A476-7FBDB531F060}" destId="{C975BEF9-FC43-4F03-A214-087E20812750}" srcOrd="0" destOrd="0" presId="urn:microsoft.com/office/officeart/2005/8/layout/vList2"/>
    <dgm:cxn modelId="{66197F6F-6ED4-434E-B270-3C97D82EE3DC}" srcId="{C94A2E98-D2A6-4181-A476-7FBDB531F060}" destId="{7952ED7C-10CE-4CC8-A4F9-944548A2FA5B}" srcOrd="2" destOrd="0" parTransId="{497CE887-BC73-4EF1-802B-FF81AE553EFD}" sibTransId="{6273E7C6-E2EE-471C-BEBE-D95A837F083C}"/>
    <dgm:cxn modelId="{DE8CD203-8E4B-4FA8-8F8C-8E70F27F3AC1}" type="presOf" srcId="{3EA46E82-5E2E-4634-B9FB-92C46B6F7C17}" destId="{9731D2EA-1FB8-48C7-96F2-6680A3A3D145}" srcOrd="0" destOrd="0" presId="urn:microsoft.com/office/officeart/2005/8/layout/vList2"/>
    <dgm:cxn modelId="{FAC52ACD-66AC-4D23-9B55-682E2669E718}" type="presOf" srcId="{7952ED7C-10CE-4CC8-A4F9-944548A2FA5B}" destId="{DA084F94-6672-4DC4-8DBD-F6AE985AAF73}" srcOrd="0" destOrd="0" presId="urn:microsoft.com/office/officeart/2005/8/layout/vList2"/>
    <dgm:cxn modelId="{7E87CFD6-6DC2-4397-AEA5-CA37644DF17B}" type="presParOf" srcId="{C975BEF9-FC43-4F03-A214-087E20812750}" destId="{C216D550-A165-4C25-8849-A406BD1572DD}" srcOrd="0" destOrd="0" presId="urn:microsoft.com/office/officeart/2005/8/layout/vList2"/>
    <dgm:cxn modelId="{DA447747-7553-49DE-84EA-BD0FAC8E4078}" type="presParOf" srcId="{C975BEF9-FC43-4F03-A214-087E20812750}" destId="{4A0DB670-69EB-4AF3-B35C-C9B9DF1021C7}" srcOrd="1" destOrd="0" presId="urn:microsoft.com/office/officeart/2005/8/layout/vList2"/>
    <dgm:cxn modelId="{FC1EE80E-5A93-4A3C-9C3A-2E255C1A0E2E}" type="presParOf" srcId="{C975BEF9-FC43-4F03-A214-087E20812750}" destId="{7D23C6AD-01AA-41E3-A702-A34E36B6CC93}" srcOrd="2" destOrd="0" presId="urn:microsoft.com/office/officeart/2005/8/layout/vList2"/>
    <dgm:cxn modelId="{9DC34CE2-FA7E-4E2C-87BD-114000674C12}" type="presParOf" srcId="{C975BEF9-FC43-4F03-A214-087E20812750}" destId="{B4DFC39E-33DC-4C1B-BCD6-78C391908B06}" srcOrd="3" destOrd="0" presId="urn:microsoft.com/office/officeart/2005/8/layout/vList2"/>
    <dgm:cxn modelId="{88F324CC-D2E3-436F-BB79-0825CE433D05}" type="presParOf" srcId="{C975BEF9-FC43-4F03-A214-087E20812750}" destId="{DA084F94-6672-4DC4-8DBD-F6AE985AAF73}" srcOrd="4" destOrd="0" presId="urn:microsoft.com/office/officeart/2005/8/layout/vList2"/>
    <dgm:cxn modelId="{AD5521F8-9EA8-4622-B04F-22DE8A2E2841}" type="presParOf" srcId="{C975BEF9-FC43-4F03-A214-087E20812750}" destId="{C83671FD-7237-42AD-A0FC-7972CB8C7A3A}" srcOrd="5" destOrd="0" presId="urn:microsoft.com/office/officeart/2005/8/layout/vList2"/>
    <dgm:cxn modelId="{DDB2E9E5-0F59-443A-8658-BDDCFD33BB83}" type="presParOf" srcId="{C975BEF9-FC43-4F03-A214-087E20812750}" destId="{2B6FB7E3-9797-4D2F-9E0A-17C93A8EA62A}" srcOrd="6" destOrd="0" presId="urn:microsoft.com/office/officeart/2005/8/layout/vList2"/>
    <dgm:cxn modelId="{B055A892-279E-4804-A6CD-D6DF43822962}" type="presParOf" srcId="{C975BEF9-FC43-4F03-A214-087E20812750}" destId="{4503637A-E18F-4CA4-AA89-252B5EDAF63E}" srcOrd="7" destOrd="0" presId="urn:microsoft.com/office/officeart/2005/8/layout/vList2"/>
    <dgm:cxn modelId="{4DF6F187-B812-4A39-8433-6858B9D2566F}" type="presParOf" srcId="{C975BEF9-FC43-4F03-A214-087E20812750}" destId="{9731D2EA-1FB8-48C7-96F2-6680A3A3D145}"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EB9104-8F0E-46A4-BCDE-9B7B4FC4DF9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s-CO"/>
        </a:p>
      </dgm:t>
    </dgm:pt>
    <dgm:pt modelId="{E4CB45D1-72A4-4C7F-ABD5-6A986AB39ADE}">
      <dgm:prSet/>
      <dgm:spPr/>
      <dgm:t>
        <a:bodyPr/>
        <a:lstStyle/>
        <a:p>
          <a:pPr algn="l" rtl="0"/>
          <a:r>
            <a:rPr lang="es-ES_tradnl" b="1" dirty="0" smtClean="0"/>
            <a:t>Conteo, consiste en contar las LOC totales, modificadas, adicionadas y eliminadas de un programa. </a:t>
          </a:r>
          <a:endParaRPr lang="es-CO" b="1" dirty="0"/>
        </a:p>
      </dgm:t>
    </dgm:pt>
    <dgm:pt modelId="{B9E90391-7D76-4BE9-8A58-28A5215FE4B1}" type="parTrans" cxnId="{AEAD7A01-0A5D-4F90-9C7E-B44ABB8C32B9}">
      <dgm:prSet/>
      <dgm:spPr/>
      <dgm:t>
        <a:bodyPr/>
        <a:lstStyle/>
        <a:p>
          <a:pPr algn="l"/>
          <a:endParaRPr lang="es-CO" b="1"/>
        </a:p>
      </dgm:t>
    </dgm:pt>
    <dgm:pt modelId="{31AAC2DB-C01F-44F0-878A-548B8A0491A5}" type="sibTrans" cxnId="{AEAD7A01-0A5D-4F90-9C7E-B44ABB8C32B9}">
      <dgm:prSet/>
      <dgm:spPr/>
      <dgm:t>
        <a:bodyPr/>
        <a:lstStyle/>
        <a:p>
          <a:pPr algn="l"/>
          <a:endParaRPr lang="es-CO" b="1"/>
        </a:p>
      </dgm:t>
    </dgm:pt>
    <dgm:pt modelId="{563512FF-3E58-46C5-A381-95C357D994D0}">
      <dgm:prSet/>
      <dgm:spPr/>
      <dgm:t>
        <a:bodyPr/>
        <a:lstStyle/>
        <a:p>
          <a:pPr algn="l" rtl="0"/>
          <a:r>
            <a:rPr lang="es-ES_tradnl" b="1" dirty="0" smtClean="0"/>
            <a:t>Etiquetado de encabezado, consiste en insertar comentarios en el encabezado de cada programa o clase donde resume la lista de cambios realizados en cada versión.</a:t>
          </a:r>
          <a:endParaRPr lang="es-CO" b="1" dirty="0"/>
        </a:p>
      </dgm:t>
    </dgm:pt>
    <dgm:pt modelId="{4BEB42AE-B6A3-4D49-AF20-49F08EA6B1FD}" type="parTrans" cxnId="{67634E67-548B-4632-AF6D-BF4A17EE353C}">
      <dgm:prSet/>
      <dgm:spPr/>
      <dgm:t>
        <a:bodyPr/>
        <a:lstStyle/>
        <a:p>
          <a:pPr algn="l"/>
          <a:endParaRPr lang="es-CO" b="1"/>
        </a:p>
      </dgm:t>
    </dgm:pt>
    <dgm:pt modelId="{492C0A16-50F4-442E-B955-D0DBB01B244B}" type="sibTrans" cxnId="{67634E67-548B-4632-AF6D-BF4A17EE353C}">
      <dgm:prSet/>
      <dgm:spPr/>
      <dgm:t>
        <a:bodyPr/>
        <a:lstStyle/>
        <a:p>
          <a:pPr algn="l"/>
          <a:endParaRPr lang="es-CO" b="1"/>
        </a:p>
      </dgm:t>
    </dgm:pt>
    <dgm:pt modelId="{458ABEE9-D9ED-4125-9F76-426B615A77BD}">
      <dgm:prSet/>
      <dgm:spPr/>
      <dgm:t>
        <a:bodyPr/>
        <a:lstStyle/>
        <a:p>
          <a:pPr algn="l" rtl="0"/>
          <a:r>
            <a:rPr lang="es-ES_tradnl" b="1" dirty="0" smtClean="0"/>
            <a:t>Formateo, consiste en dar formato al etiquetado tanto en encabezados como en LOC.</a:t>
          </a:r>
          <a:endParaRPr lang="es-CO" b="1" dirty="0"/>
        </a:p>
      </dgm:t>
    </dgm:pt>
    <dgm:pt modelId="{B0E00959-BD18-4559-92CC-E6A087BD4D6E}" type="parTrans" cxnId="{782B51D9-CE61-443B-9829-3ED798DF0648}">
      <dgm:prSet/>
      <dgm:spPr/>
      <dgm:t>
        <a:bodyPr/>
        <a:lstStyle/>
        <a:p>
          <a:pPr algn="l"/>
          <a:endParaRPr lang="es-CO" b="1"/>
        </a:p>
      </dgm:t>
    </dgm:pt>
    <dgm:pt modelId="{20083163-4DA1-47A5-8C83-CEEFB5264FE5}" type="sibTrans" cxnId="{782B51D9-CE61-443B-9829-3ED798DF0648}">
      <dgm:prSet/>
      <dgm:spPr/>
      <dgm:t>
        <a:bodyPr/>
        <a:lstStyle/>
        <a:p>
          <a:pPr algn="l"/>
          <a:endParaRPr lang="es-CO" b="1"/>
        </a:p>
      </dgm:t>
    </dgm:pt>
    <dgm:pt modelId="{23813B1E-9049-4BD5-9B65-953BE7B233BB}">
      <dgm:prSet/>
      <dgm:spPr/>
      <dgm:t>
        <a:bodyPr/>
        <a:lstStyle/>
        <a:p>
          <a:pPr algn="l" rtl="0"/>
          <a:r>
            <a:rPr lang="es-ES_tradnl" b="1" dirty="0" smtClean="0"/>
            <a:t>Diferenciación, cosiste en utilizar algoritmos de comparación que identifican diferencias de LOC entre las diferentes versiones del programa o clase.</a:t>
          </a:r>
          <a:endParaRPr lang="es-CO" b="1" dirty="0"/>
        </a:p>
      </dgm:t>
    </dgm:pt>
    <dgm:pt modelId="{DDCDDB0F-62FE-4693-82ED-F13229704551}" type="parTrans" cxnId="{3592763A-F0D0-4AA4-8572-DCF79BF22C5F}">
      <dgm:prSet/>
      <dgm:spPr/>
      <dgm:t>
        <a:bodyPr/>
        <a:lstStyle/>
        <a:p>
          <a:pPr algn="l"/>
          <a:endParaRPr lang="es-CO" b="1"/>
        </a:p>
      </dgm:t>
    </dgm:pt>
    <dgm:pt modelId="{ADE00663-35CC-4210-9C8B-9D0D1EC405C3}" type="sibTrans" cxnId="{3592763A-F0D0-4AA4-8572-DCF79BF22C5F}">
      <dgm:prSet/>
      <dgm:spPr/>
      <dgm:t>
        <a:bodyPr/>
        <a:lstStyle/>
        <a:p>
          <a:pPr algn="l"/>
          <a:endParaRPr lang="es-CO" b="1"/>
        </a:p>
      </dgm:t>
    </dgm:pt>
    <dgm:pt modelId="{51B11696-4822-482B-87C0-5CDF3FE15F43}" type="pres">
      <dgm:prSet presAssocID="{DCEB9104-8F0E-46A4-BCDE-9B7B4FC4DF90}" presName="linearFlow" presStyleCnt="0">
        <dgm:presLayoutVars>
          <dgm:dir/>
          <dgm:resizeHandles val="exact"/>
        </dgm:presLayoutVars>
      </dgm:prSet>
      <dgm:spPr/>
      <dgm:t>
        <a:bodyPr/>
        <a:lstStyle/>
        <a:p>
          <a:endParaRPr lang="es-CO"/>
        </a:p>
      </dgm:t>
    </dgm:pt>
    <dgm:pt modelId="{87125FA2-CD32-42C1-9842-9173C2FC6C22}" type="pres">
      <dgm:prSet presAssocID="{E4CB45D1-72A4-4C7F-ABD5-6A986AB39ADE}" presName="composite" presStyleCnt="0"/>
      <dgm:spPr/>
    </dgm:pt>
    <dgm:pt modelId="{8DC86FE3-BA62-49E4-867E-4F089E1F0257}" type="pres">
      <dgm:prSet presAssocID="{E4CB45D1-72A4-4C7F-ABD5-6A986AB39ADE}" presName="imgShp" presStyleLbl="fgImgPlace1" presStyleIdx="0" presStyleCnt="4"/>
      <dgm:spPr/>
    </dgm:pt>
    <dgm:pt modelId="{24D99944-371D-422F-B81D-9E16245E6A2B}" type="pres">
      <dgm:prSet presAssocID="{E4CB45D1-72A4-4C7F-ABD5-6A986AB39ADE}" presName="txShp" presStyleLbl="node1" presStyleIdx="0" presStyleCnt="4" custScaleX="101092">
        <dgm:presLayoutVars>
          <dgm:bulletEnabled val="1"/>
        </dgm:presLayoutVars>
      </dgm:prSet>
      <dgm:spPr/>
      <dgm:t>
        <a:bodyPr/>
        <a:lstStyle/>
        <a:p>
          <a:endParaRPr lang="es-CO"/>
        </a:p>
      </dgm:t>
    </dgm:pt>
    <dgm:pt modelId="{7A0906AD-6E5B-4F42-A519-713B79ADFCD9}" type="pres">
      <dgm:prSet presAssocID="{31AAC2DB-C01F-44F0-878A-548B8A0491A5}" presName="spacing" presStyleCnt="0"/>
      <dgm:spPr/>
    </dgm:pt>
    <dgm:pt modelId="{4F16439C-0024-4E99-9E0F-76B3470236D6}" type="pres">
      <dgm:prSet presAssocID="{563512FF-3E58-46C5-A381-95C357D994D0}" presName="composite" presStyleCnt="0"/>
      <dgm:spPr/>
    </dgm:pt>
    <dgm:pt modelId="{BF2FFB63-F3FE-41C2-9B38-85F0310A91D4}" type="pres">
      <dgm:prSet presAssocID="{563512FF-3E58-46C5-A381-95C357D994D0}" presName="imgShp" presStyleLbl="fgImgPlace1" presStyleIdx="1" presStyleCnt="4"/>
      <dgm:spPr/>
    </dgm:pt>
    <dgm:pt modelId="{C188C277-3C6E-4DC8-A8BA-FE80F2A2EB79}" type="pres">
      <dgm:prSet presAssocID="{563512FF-3E58-46C5-A381-95C357D994D0}" presName="txShp" presStyleLbl="node1" presStyleIdx="1" presStyleCnt="4" custScaleX="104322">
        <dgm:presLayoutVars>
          <dgm:bulletEnabled val="1"/>
        </dgm:presLayoutVars>
      </dgm:prSet>
      <dgm:spPr/>
      <dgm:t>
        <a:bodyPr/>
        <a:lstStyle/>
        <a:p>
          <a:endParaRPr lang="es-CO"/>
        </a:p>
      </dgm:t>
    </dgm:pt>
    <dgm:pt modelId="{E30CBE76-9069-492B-8264-39772F146CC1}" type="pres">
      <dgm:prSet presAssocID="{492C0A16-50F4-442E-B955-D0DBB01B244B}" presName="spacing" presStyleCnt="0"/>
      <dgm:spPr/>
    </dgm:pt>
    <dgm:pt modelId="{872DD14F-8483-401F-BCE1-30AA573DE56F}" type="pres">
      <dgm:prSet presAssocID="{458ABEE9-D9ED-4125-9F76-426B615A77BD}" presName="composite" presStyleCnt="0"/>
      <dgm:spPr/>
    </dgm:pt>
    <dgm:pt modelId="{40143572-A817-4390-A485-DD3D728FB48E}" type="pres">
      <dgm:prSet presAssocID="{458ABEE9-D9ED-4125-9F76-426B615A77BD}" presName="imgShp" presStyleLbl="fgImgPlace1" presStyleIdx="2" presStyleCnt="4"/>
      <dgm:spPr/>
    </dgm:pt>
    <dgm:pt modelId="{84A38E24-9BB3-41D8-BCA7-03CACF6E638A}" type="pres">
      <dgm:prSet presAssocID="{458ABEE9-D9ED-4125-9F76-426B615A77BD}" presName="txShp" presStyleLbl="node1" presStyleIdx="2" presStyleCnt="4" custScaleX="103344" custLinFactNeighborX="1012" custLinFactNeighborY="-4855">
        <dgm:presLayoutVars>
          <dgm:bulletEnabled val="1"/>
        </dgm:presLayoutVars>
      </dgm:prSet>
      <dgm:spPr/>
      <dgm:t>
        <a:bodyPr/>
        <a:lstStyle/>
        <a:p>
          <a:endParaRPr lang="es-CO"/>
        </a:p>
      </dgm:t>
    </dgm:pt>
    <dgm:pt modelId="{064493C5-693C-4A0C-B642-C405E7203C1D}" type="pres">
      <dgm:prSet presAssocID="{20083163-4DA1-47A5-8C83-CEEFB5264FE5}" presName="spacing" presStyleCnt="0"/>
      <dgm:spPr/>
    </dgm:pt>
    <dgm:pt modelId="{404D24C6-E0AF-4111-8B92-034AA98440DE}" type="pres">
      <dgm:prSet presAssocID="{23813B1E-9049-4BD5-9B65-953BE7B233BB}" presName="composite" presStyleCnt="0"/>
      <dgm:spPr/>
    </dgm:pt>
    <dgm:pt modelId="{11E59DAE-3025-4660-BCE6-50325F4E907E}" type="pres">
      <dgm:prSet presAssocID="{23813B1E-9049-4BD5-9B65-953BE7B233BB}" presName="imgShp" presStyleLbl="fgImgPlace1" presStyleIdx="3" presStyleCnt="4"/>
      <dgm:spPr/>
    </dgm:pt>
    <dgm:pt modelId="{48EF9373-F930-413C-A387-2AB191BCA2E1}" type="pres">
      <dgm:prSet presAssocID="{23813B1E-9049-4BD5-9B65-953BE7B233BB}" presName="txShp" presStyleLbl="node1" presStyleIdx="3" presStyleCnt="4" custScaleX="103344">
        <dgm:presLayoutVars>
          <dgm:bulletEnabled val="1"/>
        </dgm:presLayoutVars>
      </dgm:prSet>
      <dgm:spPr/>
      <dgm:t>
        <a:bodyPr/>
        <a:lstStyle/>
        <a:p>
          <a:endParaRPr lang="es-CO"/>
        </a:p>
      </dgm:t>
    </dgm:pt>
  </dgm:ptLst>
  <dgm:cxnLst>
    <dgm:cxn modelId="{EDCAB884-3F8B-4C61-99B0-56286BC97022}" type="presOf" srcId="{23813B1E-9049-4BD5-9B65-953BE7B233BB}" destId="{48EF9373-F930-413C-A387-2AB191BCA2E1}" srcOrd="0" destOrd="0" presId="urn:microsoft.com/office/officeart/2005/8/layout/vList3"/>
    <dgm:cxn modelId="{3592763A-F0D0-4AA4-8572-DCF79BF22C5F}" srcId="{DCEB9104-8F0E-46A4-BCDE-9B7B4FC4DF90}" destId="{23813B1E-9049-4BD5-9B65-953BE7B233BB}" srcOrd="3" destOrd="0" parTransId="{DDCDDB0F-62FE-4693-82ED-F13229704551}" sibTransId="{ADE00663-35CC-4210-9C8B-9D0D1EC405C3}"/>
    <dgm:cxn modelId="{9AEED175-FCEE-4CE5-B626-F92C6CE6B76B}" type="presOf" srcId="{E4CB45D1-72A4-4C7F-ABD5-6A986AB39ADE}" destId="{24D99944-371D-422F-B81D-9E16245E6A2B}" srcOrd="0" destOrd="0" presId="urn:microsoft.com/office/officeart/2005/8/layout/vList3"/>
    <dgm:cxn modelId="{67634E67-548B-4632-AF6D-BF4A17EE353C}" srcId="{DCEB9104-8F0E-46A4-BCDE-9B7B4FC4DF90}" destId="{563512FF-3E58-46C5-A381-95C357D994D0}" srcOrd="1" destOrd="0" parTransId="{4BEB42AE-B6A3-4D49-AF20-49F08EA6B1FD}" sibTransId="{492C0A16-50F4-442E-B955-D0DBB01B244B}"/>
    <dgm:cxn modelId="{9EDDD359-F6A1-4E4E-97AD-FBE668459346}" type="presOf" srcId="{458ABEE9-D9ED-4125-9F76-426B615A77BD}" destId="{84A38E24-9BB3-41D8-BCA7-03CACF6E638A}" srcOrd="0" destOrd="0" presId="urn:microsoft.com/office/officeart/2005/8/layout/vList3"/>
    <dgm:cxn modelId="{C64A3AF0-FEEE-4D45-837C-C21E81E09754}" type="presOf" srcId="{563512FF-3E58-46C5-A381-95C357D994D0}" destId="{C188C277-3C6E-4DC8-A8BA-FE80F2A2EB79}" srcOrd="0" destOrd="0" presId="urn:microsoft.com/office/officeart/2005/8/layout/vList3"/>
    <dgm:cxn modelId="{8803BBBD-92D3-43DB-BA3A-79893FEA71B6}" type="presOf" srcId="{DCEB9104-8F0E-46A4-BCDE-9B7B4FC4DF90}" destId="{51B11696-4822-482B-87C0-5CDF3FE15F43}" srcOrd="0" destOrd="0" presId="urn:microsoft.com/office/officeart/2005/8/layout/vList3"/>
    <dgm:cxn modelId="{782B51D9-CE61-443B-9829-3ED798DF0648}" srcId="{DCEB9104-8F0E-46A4-BCDE-9B7B4FC4DF90}" destId="{458ABEE9-D9ED-4125-9F76-426B615A77BD}" srcOrd="2" destOrd="0" parTransId="{B0E00959-BD18-4559-92CC-E6A087BD4D6E}" sibTransId="{20083163-4DA1-47A5-8C83-CEEFB5264FE5}"/>
    <dgm:cxn modelId="{AEAD7A01-0A5D-4F90-9C7E-B44ABB8C32B9}" srcId="{DCEB9104-8F0E-46A4-BCDE-9B7B4FC4DF90}" destId="{E4CB45D1-72A4-4C7F-ABD5-6A986AB39ADE}" srcOrd="0" destOrd="0" parTransId="{B9E90391-7D76-4BE9-8A58-28A5215FE4B1}" sibTransId="{31AAC2DB-C01F-44F0-878A-548B8A0491A5}"/>
    <dgm:cxn modelId="{E2D4FE41-215E-4185-8A14-3549BE4C9BF0}" type="presParOf" srcId="{51B11696-4822-482B-87C0-5CDF3FE15F43}" destId="{87125FA2-CD32-42C1-9842-9173C2FC6C22}" srcOrd="0" destOrd="0" presId="urn:microsoft.com/office/officeart/2005/8/layout/vList3"/>
    <dgm:cxn modelId="{D9E8ABC8-12E5-4604-A5E0-CC24B57DC3EB}" type="presParOf" srcId="{87125FA2-CD32-42C1-9842-9173C2FC6C22}" destId="{8DC86FE3-BA62-49E4-867E-4F089E1F0257}" srcOrd="0" destOrd="0" presId="urn:microsoft.com/office/officeart/2005/8/layout/vList3"/>
    <dgm:cxn modelId="{6C5B0A15-2E0E-40E3-9B77-89CB7C099931}" type="presParOf" srcId="{87125FA2-CD32-42C1-9842-9173C2FC6C22}" destId="{24D99944-371D-422F-B81D-9E16245E6A2B}" srcOrd="1" destOrd="0" presId="urn:microsoft.com/office/officeart/2005/8/layout/vList3"/>
    <dgm:cxn modelId="{A094C4CC-1935-4BFA-A4D8-BCC157E24E9E}" type="presParOf" srcId="{51B11696-4822-482B-87C0-5CDF3FE15F43}" destId="{7A0906AD-6E5B-4F42-A519-713B79ADFCD9}" srcOrd="1" destOrd="0" presId="urn:microsoft.com/office/officeart/2005/8/layout/vList3"/>
    <dgm:cxn modelId="{A46372DA-30DA-400A-9856-F6DFB0F3B0E4}" type="presParOf" srcId="{51B11696-4822-482B-87C0-5CDF3FE15F43}" destId="{4F16439C-0024-4E99-9E0F-76B3470236D6}" srcOrd="2" destOrd="0" presId="urn:microsoft.com/office/officeart/2005/8/layout/vList3"/>
    <dgm:cxn modelId="{787E368E-D51C-42D2-9BA1-41E81D1D393E}" type="presParOf" srcId="{4F16439C-0024-4E99-9E0F-76B3470236D6}" destId="{BF2FFB63-F3FE-41C2-9B38-85F0310A91D4}" srcOrd="0" destOrd="0" presId="urn:microsoft.com/office/officeart/2005/8/layout/vList3"/>
    <dgm:cxn modelId="{CE56751F-BB6B-47D1-8053-8541FD5DB75B}" type="presParOf" srcId="{4F16439C-0024-4E99-9E0F-76B3470236D6}" destId="{C188C277-3C6E-4DC8-A8BA-FE80F2A2EB79}" srcOrd="1" destOrd="0" presId="urn:microsoft.com/office/officeart/2005/8/layout/vList3"/>
    <dgm:cxn modelId="{6081C1DB-8E1C-4B8E-AC47-268C9D5F4CC4}" type="presParOf" srcId="{51B11696-4822-482B-87C0-5CDF3FE15F43}" destId="{E30CBE76-9069-492B-8264-39772F146CC1}" srcOrd="3" destOrd="0" presId="urn:microsoft.com/office/officeart/2005/8/layout/vList3"/>
    <dgm:cxn modelId="{881DA2C5-CCB2-4342-83E9-9D4AF8C19357}" type="presParOf" srcId="{51B11696-4822-482B-87C0-5CDF3FE15F43}" destId="{872DD14F-8483-401F-BCE1-30AA573DE56F}" srcOrd="4" destOrd="0" presId="urn:microsoft.com/office/officeart/2005/8/layout/vList3"/>
    <dgm:cxn modelId="{7BDB026F-4111-4DD8-82BE-6CD722CEFFA8}" type="presParOf" srcId="{872DD14F-8483-401F-BCE1-30AA573DE56F}" destId="{40143572-A817-4390-A485-DD3D728FB48E}" srcOrd="0" destOrd="0" presId="urn:microsoft.com/office/officeart/2005/8/layout/vList3"/>
    <dgm:cxn modelId="{B2AFE06B-688B-4259-AA78-C4BC341B90E9}" type="presParOf" srcId="{872DD14F-8483-401F-BCE1-30AA573DE56F}" destId="{84A38E24-9BB3-41D8-BCA7-03CACF6E638A}" srcOrd="1" destOrd="0" presId="urn:microsoft.com/office/officeart/2005/8/layout/vList3"/>
    <dgm:cxn modelId="{4A5313AD-ABA3-4004-877D-96A2BEE1E5F8}" type="presParOf" srcId="{51B11696-4822-482B-87C0-5CDF3FE15F43}" destId="{064493C5-693C-4A0C-B642-C405E7203C1D}" srcOrd="5" destOrd="0" presId="urn:microsoft.com/office/officeart/2005/8/layout/vList3"/>
    <dgm:cxn modelId="{AD911627-5B41-443E-AEC8-2F639B65D73B}" type="presParOf" srcId="{51B11696-4822-482B-87C0-5CDF3FE15F43}" destId="{404D24C6-E0AF-4111-8B92-034AA98440DE}" srcOrd="6" destOrd="0" presId="urn:microsoft.com/office/officeart/2005/8/layout/vList3"/>
    <dgm:cxn modelId="{DF881717-8490-4CDA-B1D1-B6209A977830}" type="presParOf" srcId="{404D24C6-E0AF-4111-8B92-034AA98440DE}" destId="{11E59DAE-3025-4660-BCE6-50325F4E907E}" srcOrd="0" destOrd="0" presId="urn:microsoft.com/office/officeart/2005/8/layout/vList3"/>
    <dgm:cxn modelId="{86391403-5EA0-481C-B564-C038443CD09E}" type="presParOf" srcId="{404D24C6-E0AF-4111-8B92-034AA98440DE}" destId="{48EF9373-F930-413C-A387-2AB191BCA2E1}"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4B1C7-5343-4D5F-9D6C-ABE37B2614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5962BB70-357B-47DF-87B3-782A76C036FA}">
      <dgm:prSet/>
      <dgm:spPr/>
      <dgm:t>
        <a:bodyPr/>
        <a:lstStyle/>
        <a:p>
          <a:pPr rtl="0"/>
          <a:r>
            <a:rPr lang="es-ES" b="1" dirty="0" err="1" smtClean="0"/>
            <a:t>Planning</a:t>
          </a:r>
          <a:r>
            <a:rPr lang="es-ES" b="1" dirty="0" smtClean="0"/>
            <a:t> Manager</a:t>
          </a:r>
          <a:r>
            <a:rPr lang="es-CO" b="1" dirty="0" smtClean="0"/>
            <a:t>:</a:t>
          </a:r>
          <a:r>
            <a:rPr lang="es-CO" dirty="0" smtClean="0"/>
            <a:t> </a:t>
          </a:r>
          <a:r>
            <a:rPr lang="es-ES" dirty="0" smtClean="0"/>
            <a:t>Miguel </a:t>
          </a:r>
          <a:r>
            <a:rPr lang="es-ES" dirty="0" err="1" smtClean="0"/>
            <a:t>Angel</a:t>
          </a:r>
          <a:r>
            <a:rPr lang="es-ES" dirty="0" smtClean="0"/>
            <a:t> </a:t>
          </a:r>
          <a:r>
            <a:rPr lang="es-ES" dirty="0" err="1" smtClean="0"/>
            <a:t>Dominguez</a:t>
          </a:r>
          <a:r>
            <a:rPr lang="es-ES" dirty="0" smtClean="0"/>
            <a:t> Niño.</a:t>
          </a:r>
          <a:endParaRPr lang="es-CO" dirty="0"/>
        </a:p>
      </dgm:t>
    </dgm:pt>
    <dgm:pt modelId="{9444C8C3-9B7B-4D2A-83E3-3A374CD88A28}" type="parTrans" cxnId="{696E422C-FE11-4A7E-9DA1-EBC64749416C}">
      <dgm:prSet/>
      <dgm:spPr/>
      <dgm:t>
        <a:bodyPr/>
        <a:lstStyle/>
        <a:p>
          <a:endParaRPr lang="es-CO"/>
        </a:p>
      </dgm:t>
    </dgm:pt>
    <dgm:pt modelId="{481E924B-07AA-4EB1-BB39-08F38F1BA4AC}" type="sibTrans" cxnId="{696E422C-FE11-4A7E-9DA1-EBC64749416C}">
      <dgm:prSet/>
      <dgm:spPr/>
      <dgm:t>
        <a:bodyPr/>
        <a:lstStyle/>
        <a:p>
          <a:endParaRPr lang="es-CO"/>
        </a:p>
      </dgm:t>
    </dgm:pt>
    <dgm:pt modelId="{179A6C55-B415-4967-A45E-78C998AD59BF}">
      <dgm:prSet/>
      <dgm:spPr/>
      <dgm:t>
        <a:bodyPr/>
        <a:lstStyle/>
        <a:p>
          <a:pPr rtl="0"/>
          <a:r>
            <a:rPr lang="es-ES" b="1" dirty="0" err="1" smtClean="0"/>
            <a:t>Support</a:t>
          </a:r>
          <a:r>
            <a:rPr lang="es-ES" b="1" dirty="0" smtClean="0"/>
            <a:t> Manager:</a:t>
          </a:r>
          <a:r>
            <a:rPr lang="es-ES" dirty="0" smtClean="0"/>
            <a:t>  </a:t>
          </a:r>
          <a:r>
            <a:rPr lang="es-ES" dirty="0" err="1" smtClean="0"/>
            <a:t>Nestor</a:t>
          </a:r>
          <a:r>
            <a:rPr lang="es-ES" dirty="0" smtClean="0"/>
            <a:t> </a:t>
          </a:r>
          <a:r>
            <a:rPr lang="es-ES" dirty="0" err="1" smtClean="0"/>
            <a:t>Andres</a:t>
          </a:r>
          <a:r>
            <a:rPr lang="es-ES" dirty="0" smtClean="0"/>
            <a:t> Cabezas </a:t>
          </a:r>
          <a:r>
            <a:rPr lang="es-ES" dirty="0" err="1" smtClean="0"/>
            <a:t>Garcia</a:t>
          </a:r>
          <a:r>
            <a:rPr lang="es-ES" dirty="0" smtClean="0"/>
            <a:t>.</a:t>
          </a:r>
          <a:endParaRPr lang="es-CO" dirty="0"/>
        </a:p>
      </dgm:t>
    </dgm:pt>
    <dgm:pt modelId="{26FB89DD-ADBC-4FB6-9831-CD9D17C40A3C}" type="parTrans" cxnId="{63B7888E-1C97-4748-B274-8EEDAEB726A1}">
      <dgm:prSet/>
      <dgm:spPr/>
      <dgm:t>
        <a:bodyPr/>
        <a:lstStyle/>
        <a:p>
          <a:endParaRPr lang="es-CO"/>
        </a:p>
      </dgm:t>
    </dgm:pt>
    <dgm:pt modelId="{075786C7-A192-492A-92C1-D52ED338734D}" type="sibTrans" cxnId="{63B7888E-1C97-4748-B274-8EEDAEB726A1}">
      <dgm:prSet/>
      <dgm:spPr/>
      <dgm:t>
        <a:bodyPr/>
        <a:lstStyle/>
        <a:p>
          <a:endParaRPr lang="es-CO"/>
        </a:p>
      </dgm:t>
    </dgm:pt>
    <dgm:pt modelId="{40BFE491-AF50-41D4-8A23-05AB894FD4D2}">
      <dgm:prSet/>
      <dgm:spPr/>
      <dgm:t>
        <a:bodyPr/>
        <a:lstStyle/>
        <a:p>
          <a:pPr rtl="0"/>
          <a:r>
            <a:rPr lang="es-ES" b="1" dirty="0" err="1" smtClean="0"/>
            <a:t>Quality</a:t>
          </a:r>
          <a:r>
            <a:rPr lang="es-ES" b="1" dirty="0" smtClean="0"/>
            <a:t> </a:t>
          </a:r>
          <a:r>
            <a:rPr lang="es-ES" b="1" dirty="0" err="1" smtClean="0"/>
            <a:t>Process</a:t>
          </a:r>
          <a:r>
            <a:rPr lang="es-ES" b="1" dirty="0" smtClean="0"/>
            <a:t> Manager:</a:t>
          </a:r>
          <a:r>
            <a:rPr lang="es-ES" dirty="0" smtClean="0"/>
            <a:t> Gilberto Ramón Mangones.</a:t>
          </a:r>
          <a:endParaRPr lang="es-CO" dirty="0"/>
        </a:p>
      </dgm:t>
    </dgm:pt>
    <dgm:pt modelId="{1DC85254-3280-4BCC-84BB-D533AE48B815}" type="parTrans" cxnId="{B9D0663D-07BB-4767-99C3-9E8D6E42F6C8}">
      <dgm:prSet/>
      <dgm:spPr/>
      <dgm:t>
        <a:bodyPr/>
        <a:lstStyle/>
        <a:p>
          <a:endParaRPr lang="es-CO"/>
        </a:p>
      </dgm:t>
    </dgm:pt>
    <dgm:pt modelId="{A192DF1E-0640-4A90-8D00-8D84CED8A3AC}" type="sibTrans" cxnId="{B9D0663D-07BB-4767-99C3-9E8D6E42F6C8}">
      <dgm:prSet/>
      <dgm:spPr/>
      <dgm:t>
        <a:bodyPr/>
        <a:lstStyle/>
        <a:p>
          <a:endParaRPr lang="es-CO"/>
        </a:p>
      </dgm:t>
    </dgm:pt>
    <dgm:pt modelId="{6413E219-3B6E-46E5-B6C3-2B890EA9E288}">
      <dgm:prSet/>
      <dgm:spPr/>
      <dgm:t>
        <a:bodyPr/>
        <a:lstStyle/>
        <a:p>
          <a:pPr rtl="0"/>
          <a:r>
            <a:rPr lang="es-ES" b="1" dirty="0" err="1" smtClean="0"/>
            <a:t>Development</a:t>
          </a:r>
          <a:r>
            <a:rPr lang="es-ES" b="1" dirty="0" smtClean="0"/>
            <a:t> Manager:</a:t>
          </a:r>
          <a:r>
            <a:rPr lang="es-ES" dirty="0" smtClean="0"/>
            <a:t>  Diego Felipe </a:t>
          </a:r>
          <a:r>
            <a:rPr lang="es-ES" dirty="0" err="1" smtClean="0"/>
            <a:t>Sanchez</a:t>
          </a:r>
          <a:r>
            <a:rPr lang="es-ES" dirty="0" smtClean="0"/>
            <a:t> Gamboa.</a:t>
          </a:r>
          <a:endParaRPr lang="es-CO" b="1" dirty="0"/>
        </a:p>
      </dgm:t>
    </dgm:pt>
    <dgm:pt modelId="{D68E4B20-161F-4126-9173-0BDABC5FADA7}" type="parTrans" cxnId="{7B6725C0-AA4E-497F-AFC6-42BCC5475AF7}">
      <dgm:prSet/>
      <dgm:spPr/>
      <dgm:t>
        <a:bodyPr/>
        <a:lstStyle/>
        <a:p>
          <a:endParaRPr lang="es-CO"/>
        </a:p>
      </dgm:t>
    </dgm:pt>
    <dgm:pt modelId="{8C00672F-4231-48DC-9641-E8CD9F271EB2}" type="sibTrans" cxnId="{7B6725C0-AA4E-497F-AFC6-42BCC5475AF7}">
      <dgm:prSet/>
      <dgm:spPr/>
      <dgm:t>
        <a:bodyPr/>
        <a:lstStyle/>
        <a:p>
          <a:endParaRPr lang="es-CO"/>
        </a:p>
      </dgm:t>
    </dgm:pt>
    <dgm:pt modelId="{715673BC-234B-408B-A0A4-D8B0DE643B6C}">
      <dgm:prSet/>
      <dgm:spPr/>
      <dgm:t>
        <a:bodyPr/>
        <a:lstStyle/>
        <a:p>
          <a:pPr rtl="0"/>
          <a:r>
            <a:rPr lang="es-ES" b="1" dirty="0" err="1" smtClean="0"/>
            <a:t>Development</a:t>
          </a:r>
          <a:r>
            <a:rPr lang="es-ES" b="1" dirty="0" smtClean="0"/>
            <a:t> Manager:</a:t>
          </a:r>
          <a:r>
            <a:rPr lang="es-ES" dirty="0" smtClean="0"/>
            <a:t> Gustavo Alberto Suarez Pinto.</a:t>
          </a:r>
          <a:endParaRPr lang="es-CO" dirty="0"/>
        </a:p>
      </dgm:t>
    </dgm:pt>
    <dgm:pt modelId="{E028345B-387C-40C1-BB66-080C26AC13E8}" type="parTrans" cxnId="{8889DBC1-5D9F-491E-95A7-15B0F59B3D33}">
      <dgm:prSet/>
      <dgm:spPr/>
      <dgm:t>
        <a:bodyPr/>
        <a:lstStyle/>
        <a:p>
          <a:endParaRPr lang="es-CO"/>
        </a:p>
      </dgm:t>
    </dgm:pt>
    <dgm:pt modelId="{C472A95E-C3FF-49C6-B9A6-7F8A8448BFA4}" type="sibTrans" cxnId="{8889DBC1-5D9F-491E-95A7-15B0F59B3D33}">
      <dgm:prSet/>
      <dgm:spPr/>
      <dgm:t>
        <a:bodyPr/>
        <a:lstStyle/>
        <a:p>
          <a:endParaRPr lang="es-CO"/>
        </a:p>
      </dgm:t>
    </dgm:pt>
    <dgm:pt modelId="{DF24089E-8A27-4AC7-B2C7-D5B0E3378869}">
      <dgm:prSet/>
      <dgm:spPr/>
      <dgm:t>
        <a:bodyPr/>
        <a:lstStyle/>
        <a:p>
          <a:pPr rtl="0"/>
          <a:r>
            <a:rPr lang="es-ES" b="1" dirty="0" err="1" smtClean="0"/>
            <a:t>Team</a:t>
          </a:r>
          <a:r>
            <a:rPr lang="es-ES" b="1" dirty="0" smtClean="0"/>
            <a:t> Leader:</a:t>
          </a:r>
          <a:r>
            <a:rPr lang="es-ES" dirty="0" smtClean="0"/>
            <a:t> Jorge Luis Sarmiento Herrera</a:t>
          </a:r>
          <a:endParaRPr lang="es-CO" dirty="0"/>
        </a:p>
      </dgm:t>
    </dgm:pt>
    <dgm:pt modelId="{4C5DB7A9-DB7F-421A-939C-2EABC9C38A54}" type="parTrans" cxnId="{5288C10C-9DCA-458A-A07E-CD527C6E961F}">
      <dgm:prSet/>
      <dgm:spPr/>
      <dgm:t>
        <a:bodyPr/>
        <a:lstStyle/>
        <a:p>
          <a:endParaRPr lang="es-CO"/>
        </a:p>
      </dgm:t>
    </dgm:pt>
    <dgm:pt modelId="{DDA51D88-18D2-4AD1-8378-0A9BE9B9D3D3}" type="sibTrans" cxnId="{5288C10C-9DCA-458A-A07E-CD527C6E961F}">
      <dgm:prSet/>
      <dgm:spPr/>
      <dgm:t>
        <a:bodyPr/>
        <a:lstStyle/>
        <a:p>
          <a:endParaRPr lang="es-CO"/>
        </a:p>
      </dgm:t>
    </dgm:pt>
    <dgm:pt modelId="{5A0C5611-5B0E-4F88-80BA-61AF1E55BB8F}" type="pres">
      <dgm:prSet presAssocID="{8ED4B1C7-5343-4D5F-9D6C-ABE37B2614BD}" presName="linear" presStyleCnt="0">
        <dgm:presLayoutVars>
          <dgm:animLvl val="lvl"/>
          <dgm:resizeHandles val="exact"/>
        </dgm:presLayoutVars>
      </dgm:prSet>
      <dgm:spPr/>
      <dgm:t>
        <a:bodyPr/>
        <a:lstStyle/>
        <a:p>
          <a:endParaRPr lang="es-CO"/>
        </a:p>
      </dgm:t>
    </dgm:pt>
    <dgm:pt modelId="{E47942C4-3B92-4554-8972-25DBD79EFC90}" type="pres">
      <dgm:prSet presAssocID="{5962BB70-357B-47DF-87B3-782A76C036FA}" presName="parentText" presStyleLbl="node1" presStyleIdx="0" presStyleCnt="6">
        <dgm:presLayoutVars>
          <dgm:chMax val="0"/>
          <dgm:bulletEnabled val="1"/>
        </dgm:presLayoutVars>
      </dgm:prSet>
      <dgm:spPr/>
      <dgm:t>
        <a:bodyPr/>
        <a:lstStyle/>
        <a:p>
          <a:endParaRPr lang="es-CO"/>
        </a:p>
      </dgm:t>
    </dgm:pt>
    <dgm:pt modelId="{734DA7DF-F425-4A52-9AC4-7F75BFD46E0D}" type="pres">
      <dgm:prSet presAssocID="{481E924B-07AA-4EB1-BB39-08F38F1BA4AC}" presName="spacer" presStyleCnt="0"/>
      <dgm:spPr/>
    </dgm:pt>
    <dgm:pt modelId="{890E302F-6AB5-43D9-BC6F-202F061745EB}" type="pres">
      <dgm:prSet presAssocID="{179A6C55-B415-4967-A45E-78C998AD59BF}" presName="parentText" presStyleLbl="node1" presStyleIdx="1" presStyleCnt="6">
        <dgm:presLayoutVars>
          <dgm:chMax val="0"/>
          <dgm:bulletEnabled val="1"/>
        </dgm:presLayoutVars>
      </dgm:prSet>
      <dgm:spPr/>
      <dgm:t>
        <a:bodyPr/>
        <a:lstStyle/>
        <a:p>
          <a:endParaRPr lang="es-CO"/>
        </a:p>
      </dgm:t>
    </dgm:pt>
    <dgm:pt modelId="{731BD450-5448-4EBA-A2FE-C208897CF264}" type="pres">
      <dgm:prSet presAssocID="{075786C7-A192-492A-92C1-D52ED338734D}" presName="spacer" presStyleCnt="0"/>
      <dgm:spPr/>
    </dgm:pt>
    <dgm:pt modelId="{31FF6712-230E-48BE-9AE9-DD749067E66D}" type="pres">
      <dgm:prSet presAssocID="{40BFE491-AF50-41D4-8A23-05AB894FD4D2}" presName="parentText" presStyleLbl="node1" presStyleIdx="2" presStyleCnt="6">
        <dgm:presLayoutVars>
          <dgm:chMax val="0"/>
          <dgm:bulletEnabled val="1"/>
        </dgm:presLayoutVars>
      </dgm:prSet>
      <dgm:spPr/>
      <dgm:t>
        <a:bodyPr/>
        <a:lstStyle/>
        <a:p>
          <a:endParaRPr lang="es-CO"/>
        </a:p>
      </dgm:t>
    </dgm:pt>
    <dgm:pt modelId="{2D2B9333-1875-42EF-9A78-5BB65FFC3304}" type="pres">
      <dgm:prSet presAssocID="{A192DF1E-0640-4A90-8D00-8D84CED8A3AC}" presName="spacer" presStyleCnt="0"/>
      <dgm:spPr/>
    </dgm:pt>
    <dgm:pt modelId="{7D744DFD-2E2D-4BEC-84AE-FB297EAD771A}" type="pres">
      <dgm:prSet presAssocID="{6413E219-3B6E-46E5-B6C3-2B890EA9E288}" presName="parentText" presStyleLbl="node1" presStyleIdx="3" presStyleCnt="6">
        <dgm:presLayoutVars>
          <dgm:chMax val="0"/>
          <dgm:bulletEnabled val="1"/>
        </dgm:presLayoutVars>
      </dgm:prSet>
      <dgm:spPr/>
      <dgm:t>
        <a:bodyPr/>
        <a:lstStyle/>
        <a:p>
          <a:endParaRPr lang="es-CO"/>
        </a:p>
      </dgm:t>
    </dgm:pt>
    <dgm:pt modelId="{203DF8D4-F26D-4114-BAA2-AA649E57EAE7}" type="pres">
      <dgm:prSet presAssocID="{8C00672F-4231-48DC-9641-E8CD9F271EB2}" presName="spacer" presStyleCnt="0"/>
      <dgm:spPr/>
    </dgm:pt>
    <dgm:pt modelId="{C33C5714-090E-4022-BF08-271418400D1A}" type="pres">
      <dgm:prSet presAssocID="{715673BC-234B-408B-A0A4-D8B0DE643B6C}" presName="parentText" presStyleLbl="node1" presStyleIdx="4" presStyleCnt="6">
        <dgm:presLayoutVars>
          <dgm:chMax val="0"/>
          <dgm:bulletEnabled val="1"/>
        </dgm:presLayoutVars>
      </dgm:prSet>
      <dgm:spPr/>
      <dgm:t>
        <a:bodyPr/>
        <a:lstStyle/>
        <a:p>
          <a:endParaRPr lang="es-CO"/>
        </a:p>
      </dgm:t>
    </dgm:pt>
    <dgm:pt modelId="{1F8B5390-E82A-4801-9FB8-0969FAB37CF2}" type="pres">
      <dgm:prSet presAssocID="{C472A95E-C3FF-49C6-B9A6-7F8A8448BFA4}" presName="spacer" presStyleCnt="0"/>
      <dgm:spPr/>
    </dgm:pt>
    <dgm:pt modelId="{5BC5B591-859F-4288-B673-C48193BC84DE}" type="pres">
      <dgm:prSet presAssocID="{DF24089E-8A27-4AC7-B2C7-D5B0E3378869}" presName="parentText" presStyleLbl="node1" presStyleIdx="5" presStyleCnt="6">
        <dgm:presLayoutVars>
          <dgm:chMax val="0"/>
          <dgm:bulletEnabled val="1"/>
        </dgm:presLayoutVars>
      </dgm:prSet>
      <dgm:spPr/>
      <dgm:t>
        <a:bodyPr/>
        <a:lstStyle/>
        <a:p>
          <a:endParaRPr lang="es-CO"/>
        </a:p>
      </dgm:t>
    </dgm:pt>
  </dgm:ptLst>
  <dgm:cxnLst>
    <dgm:cxn modelId="{6D3EA534-3FA0-4680-B467-CB1BD75F347C}" type="presOf" srcId="{8ED4B1C7-5343-4D5F-9D6C-ABE37B2614BD}" destId="{5A0C5611-5B0E-4F88-80BA-61AF1E55BB8F}" srcOrd="0" destOrd="0" presId="urn:microsoft.com/office/officeart/2005/8/layout/vList2"/>
    <dgm:cxn modelId="{5288C10C-9DCA-458A-A07E-CD527C6E961F}" srcId="{8ED4B1C7-5343-4D5F-9D6C-ABE37B2614BD}" destId="{DF24089E-8A27-4AC7-B2C7-D5B0E3378869}" srcOrd="5" destOrd="0" parTransId="{4C5DB7A9-DB7F-421A-939C-2EABC9C38A54}" sibTransId="{DDA51D88-18D2-4AD1-8378-0A9BE9B9D3D3}"/>
    <dgm:cxn modelId="{8889DBC1-5D9F-491E-95A7-15B0F59B3D33}" srcId="{8ED4B1C7-5343-4D5F-9D6C-ABE37B2614BD}" destId="{715673BC-234B-408B-A0A4-D8B0DE643B6C}" srcOrd="4" destOrd="0" parTransId="{E028345B-387C-40C1-BB66-080C26AC13E8}" sibTransId="{C472A95E-C3FF-49C6-B9A6-7F8A8448BFA4}"/>
    <dgm:cxn modelId="{7DF54DAF-4B93-4D7F-893A-EFDE7513F61F}" type="presOf" srcId="{40BFE491-AF50-41D4-8A23-05AB894FD4D2}" destId="{31FF6712-230E-48BE-9AE9-DD749067E66D}" srcOrd="0" destOrd="0" presId="urn:microsoft.com/office/officeart/2005/8/layout/vList2"/>
    <dgm:cxn modelId="{C8D77770-A616-429C-9267-DE18D3C21DA3}" type="presOf" srcId="{179A6C55-B415-4967-A45E-78C998AD59BF}" destId="{890E302F-6AB5-43D9-BC6F-202F061745EB}" srcOrd="0" destOrd="0" presId="urn:microsoft.com/office/officeart/2005/8/layout/vList2"/>
    <dgm:cxn modelId="{C05B7E2D-6919-4D05-AC5C-565CD14E00AB}" type="presOf" srcId="{5962BB70-357B-47DF-87B3-782A76C036FA}" destId="{E47942C4-3B92-4554-8972-25DBD79EFC90}" srcOrd="0" destOrd="0" presId="urn:microsoft.com/office/officeart/2005/8/layout/vList2"/>
    <dgm:cxn modelId="{2601557B-CD44-4AE5-938B-01B4BC0BDCA0}" type="presOf" srcId="{6413E219-3B6E-46E5-B6C3-2B890EA9E288}" destId="{7D744DFD-2E2D-4BEC-84AE-FB297EAD771A}" srcOrd="0" destOrd="0" presId="urn:microsoft.com/office/officeart/2005/8/layout/vList2"/>
    <dgm:cxn modelId="{C6B4A392-6E10-4596-9B70-7C377CF1A708}" type="presOf" srcId="{DF24089E-8A27-4AC7-B2C7-D5B0E3378869}" destId="{5BC5B591-859F-4288-B673-C48193BC84DE}" srcOrd="0" destOrd="0" presId="urn:microsoft.com/office/officeart/2005/8/layout/vList2"/>
    <dgm:cxn modelId="{B9D0663D-07BB-4767-99C3-9E8D6E42F6C8}" srcId="{8ED4B1C7-5343-4D5F-9D6C-ABE37B2614BD}" destId="{40BFE491-AF50-41D4-8A23-05AB894FD4D2}" srcOrd="2" destOrd="0" parTransId="{1DC85254-3280-4BCC-84BB-D533AE48B815}" sibTransId="{A192DF1E-0640-4A90-8D00-8D84CED8A3AC}"/>
    <dgm:cxn modelId="{82F14232-5818-453D-ACD2-B27D86A71A35}" type="presOf" srcId="{715673BC-234B-408B-A0A4-D8B0DE643B6C}" destId="{C33C5714-090E-4022-BF08-271418400D1A}" srcOrd="0" destOrd="0" presId="urn:microsoft.com/office/officeart/2005/8/layout/vList2"/>
    <dgm:cxn modelId="{63B7888E-1C97-4748-B274-8EEDAEB726A1}" srcId="{8ED4B1C7-5343-4D5F-9D6C-ABE37B2614BD}" destId="{179A6C55-B415-4967-A45E-78C998AD59BF}" srcOrd="1" destOrd="0" parTransId="{26FB89DD-ADBC-4FB6-9831-CD9D17C40A3C}" sibTransId="{075786C7-A192-492A-92C1-D52ED338734D}"/>
    <dgm:cxn modelId="{696E422C-FE11-4A7E-9DA1-EBC64749416C}" srcId="{8ED4B1C7-5343-4D5F-9D6C-ABE37B2614BD}" destId="{5962BB70-357B-47DF-87B3-782A76C036FA}" srcOrd="0" destOrd="0" parTransId="{9444C8C3-9B7B-4D2A-83E3-3A374CD88A28}" sibTransId="{481E924B-07AA-4EB1-BB39-08F38F1BA4AC}"/>
    <dgm:cxn modelId="{7B6725C0-AA4E-497F-AFC6-42BCC5475AF7}" srcId="{8ED4B1C7-5343-4D5F-9D6C-ABE37B2614BD}" destId="{6413E219-3B6E-46E5-B6C3-2B890EA9E288}" srcOrd="3" destOrd="0" parTransId="{D68E4B20-161F-4126-9173-0BDABC5FADA7}" sibTransId="{8C00672F-4231-48DC-9641-E8CD9F271EB2}"/>
    <dgm:cxn modelId="{36AD87E5-7EF1-4C67-872B-8CD4005FDC03}" type="presParOf" srcId="{5A0C5611-5B0E-4F88-80BA-61AF1E55BB8F}" destId="{E47942C4-3B92-4554-8972-25DBD79EFC90}" srcOrd="0" destOrd="0" presId="urn:microsoft.com/office/officeart/2005/8/layout/vList2"/>
    <dgm:cxn modelId="{1A262F72-02DD-4D18-ABC8-D847873D9CBA}" type="presParOf" srcId="{5A0C5611-5B0E-4F88-80BA-61AF1E55BB8F}" destId="{734DA7DF-F425-4A52-9AC4-7F75BFD46E0D}" srcOrd="1" destOrd="0" presId="urn:microsoft.com/office/officeart/2005/8/layout/vList2"/>
    <dgm:cxn modelId="{8A57FC9B-F03C-45D6-A508-A059F89D60AB}" type="presParOf" srcId="{5A0C5611-5B0E-4F88-80BA-61AF1E55BB8F}" destId="{890E302F-6AB5-43D9-BC6F-202F061745EB}" srcOrd="2" destOrd="0" presId="urn:microsoft.com/office/officeart/2005/8/layout/vList2"/>
    <dgm:cxn modelId="{CF0D3716-A2AE-46CE-B2B9-549C85BB4CFF}" type="presParOf" srcId="{5A0C5611-5B0E-4F88-80BA-61AF1E55BB8F}" destId="{731BD450-5448-4EBA-A2FE-C208897CF264}" srcOrd="3" destOrd="0" presId="urn:microsoft.com/office/officeart/2005/8/layout/vList2"/>
    <dgm:cxn modelId="{31C0296C-D64A-40FB-A80B-9A9006E8CCC0}" type="presParOf" srcId="{5A0C5611-5B0E-4F88-80BA-61AF1E55BB8F}" destId="{31FF6712-230E-48BE-9AE9-DD749067E66D}" srcOrd="4" destOrd="0" presId="urn:microsoft.com/office/officeart/2005/8/layout/vList2"/>
    <dgm:cxn modelId="{D7AB683B-7F31-45D9-9E36-1194FD5ED3DD}" type="presParOf" srcId="{5A0C5611-5B0E-4F88-80BA-61AF1E55BB8F}" destId="{2D2B9333-1875-42EF-9A78-5BB65FFC3304}" srcOrd="5" destOrd="0" presId="urn:microsoft.com/office/officeart/2005/8/layout/vList2"/>
    <dgm:cxn modelId="{9026D944-0C3C-408B-B8E0-59D570E2E8FC}" type="presParOf" srcId="{5A0C5611-5B0E-4F88-80BA-61AF1E55BB8F}" destId="{7D744DFD-2E2D-4BEC-84AE-FB297EAD771A}" srcOrd="6" destOrd="0" presId="urn:microsoft.com/office/officeart/2005/8/layout/vList2"/>
    <dgm:cxn modelId="{A9B5DE42-42EE-42D4-9DFB-C547792D58B2}" type="presParOf" srcId="{5A0C5611-5B0E-4F88-80BA-61AF1E55BB8F}" destId="{203DF8D4-F26D-4114-BAA2-AA649E57EAE7}" srcOrd="7" destOrd="0" presId="urn:microsoft.com/office/officeart/2005/8/layout/vList2"/>
    <dgm:cxn modelId="{08118B1D-D1CE-40F8-AEE0-74205E3280E7}" type="presParOf" srcId="{5A0C5611-5B0E-4F88-80BA-61AF1E55BB8F}" destId="{C33C5714-090E-4022-BF08-271418400D1A}" srcOrd="8" destOrd="0" presId="urn:microsoft.com/office/officeart/2005/8/layout/vList2"/>
    <dgm:cxn modelId="{18657BDF-1A22-4826-9E15-8913E657FF56}" type="presParOf" srcId="{5A0C5611-5B0E-4F88-80BA-61AF1E55BB8F}" destId="{1F8B5390-E82A-4801-9FB8-0969FAB37CF2}" srcOrd="9" destOrd="0" presId="urn:microsoft.com/office/officeart/2005/8/layout/vList2"/>
    <dgm:cxn modelId="{07830824-DFD2-432A-9540-1DFAA2FF99B9}" type="presParOf" srcId="{5A0C5611-5B0E-4F88-80BA-61AF1E55BB8F}" destId="{5BC5B591-859F-4288-B673-C48193BC84DE}"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s-CO"/>
        </a:p>
      </dgm:t>
    </dgm:pt>
    <dgm:pt modelId="{3DF59592-B2BD-47ED-9D24-83AE4C294756}">
      <dgm:prSet/>
      <dgm:spPr/>
      <dgm:t>
        <a:bodyPr/>
        <a:lstStyle/>
        <a:p>
          <a:pPr rtl="0"/>
          <a:r>
            <a:rPr lang="es-ES_tradnl" b="1" dirty="0" smtClean="0"/>
            <a:t>Producir un producto de calidad</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dirty="0" smtClean="0"/>
            <a:t>M1.1: </a:t>
          </a:r>
          <a:r>
            <a:rPr lang="es-ES" dirty="0" smtClean="0"/>
            <a:t>Porcentaje de defectos encontrados antes de las pruebas: 80% </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803BF1C7-9E5C-4EF1-B249-A5FCE2F98CC4}">
      <dgm:prSet/>
      <dgm:spPr/>
      <dgm:t>
        <a:bodyPr/>
        <a:lstStyle/>
        <a:p>
          <a:pPr rtl="0"/>
          <a:r>
            <a:rPr lang="es-ES" b="1" dirty="0" smtClean="0"/>
            <a:t>M1.2: </a:t>
          </a:r>
          <a:r>
            <a:rPr lang="es-ES" dirty="0" smtClean="0"/>
            <a:t>Número de defectos encontrados en las pruebas finales del sistema: 0</a:t>
          </a:r>
          <a:endParaRPr lang="es-CO" dirty="0"/>
        </a:p>
      </dgm:t>
    </dgm:pt>
    <dgm:pt modelId="{D148422E-D02C-4DAE-9C8A-C756CCADC505}" type="parTrans" cxnId="{53DEEE17-D99E-47DF-B251-B33EFED6F8BB}">
      <dgm:prSet/>
      <dgm:spPr/>
      <dgm:t>
        <a:bodyPr/>
        <a:lstStyle/>
        <a:p>
          <a:endParaRPr lang="es-CO"/>
        </a:p>
      </dgm:t>
    </dgm:pt>
    <dgm:pt modelId="{B2CE8038-C713-4FFD-834A-2FC26A5546FF}" type="sibTrans" cxnId="{53DEEE17-D99E-47DF-B251-B33EFED6F8BB}">
      <dgm:prSet/>
      <dgm:spPr/>
      <dgm:t>
        <a:bodyPr/>
        <a:lstStyle/>
        <a:p>
          <a:endParaRPr lang="es-CO"/>
        </a:p>
      </dgm:t>
    </dgm:pt>
    <dgm:pt modelId="{1F4E4481-884A-48F1-9864-12698454B20A}">
      <dgm:prSet/>
      <dgm:spPr/>
      <dgm:t>
        <a:bodyPr/>
        <a:lstStyle/>
        <a:p>
          <a:pPr rtl="0"/>
          <a:r>
            <a:rPr lang="es-ES" b="1" dirty="0" smtClean="0"/>
            <a:t>M1.3:  </a:t>
          </a:r>
          <a:r>
            <a:rPr lang="es-ES" dirty="0" smtClean="0"/>
            <a:t>Requerimientos terminados al finalizar el proyectos: 100%</a:t>
          </a:r>
          <a:endParaRPr lang="es-CO" dirty="0"/>
        </a:p>
      </dgm:t>
    </dgm:pt>
    <dgm:pt modelId="{744B214C-1FD9-4FB6-89FE-863014D1D12B}" type="parTrans" cxnId="{1326C971-8A88-49E5-AC31-9FD377E76675}">
      <dgm:prSet/>
      <dgm:spPr/>
      <dgm:t>
        <a:bodyPr/>
        <a:lstStyle/>
        <a:p>
          <a:endParaRPr lang="es-CO"/>
        </a:p>
      </dgm:t>
    </dgm:pt>
    <dgm:pt modelId="{D5B5545E-8C00-4956-AAD8-82FA5FFE0332}" type="sibTrans" cxnId="{1326C971-8A88-49E5-AC31-9FD377E76675}">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8898B88A-9B14-4310-B621-5C06BA069D03}" srcId="{093524FE-E3B3-4865-983C-400BCE47D5E5}" destId="{3DF59592-B2BD-47ED-9D24-83AE4C294756}" srcOrd="0" destOrd="0" parTransId="{06D92DF6-1E8D-414F-8538-6CBB64B2F50F}" sibTransId="{29796FF1-27A4-4ED4-9A3C-DBCCEFEA5E67}"/>
    <dgm:cxn modelId="{E5FF6326-1EFB-43FA-8CB2-D54CE37BB7FB}" type="presOf" srcId="{1F4E4481-884A-48F1-9864-12698454B20A}" destId="{F2E29DEE-BECA-4981-B620-7C6DF346E374}" srcOrd="0" destOrd="2" presId="urn:microsoft.com/office/officeart/2005/8/layout/chevron2"/>
    <dgm:cxn modelId="{5E2FE49C-E262-4778-BDEE-1AFB8458A128}" type="presOf" srcId="{803BF1C7-9E5C-4EF1-B249-A5FCE2F98CC4}" destId="{F2E29DEE-BECA-4981-B620-7C6DF346E374}" srcOrd="0" destOrd="1" presId="urn:microsoft.com/office/officeart/2005/8/layout/chevron2"/>
    <dgm:cxn modelId="{1326C971-8A88-49E5-AC31-9FD377E76675}" srcId="{3DF59592-B2BD-47ED-9D24-83AE4C294756}" destId="{1F4E4481-884A-48F1-9864-12698454B20A}" srcOrd="2" destOrd="0" parTransId="{744B214C-1FD9-4FB6-89FE-863014D1D12B}" sibTransId="{D5B5545E-8C00-4956-AAD8-82FA5FFE0332}"/>
    <dgm:cxn modelId="{53DEEE17-D99E-47DF-B251-B33EFED6F8BB}" srcId="{3DF59592-B2BD-47ED-9D24-83AE4C294756}" destId="{803BF1C7-9E5C-4EF1-B249-A5FCE2F98CC4}" srcOrd="1" destOrd="0" parTransId="{D148422E-D02C-4DAE-9C8A-C756CCADC505}" sibTransId="{B2CE8038-C713-4FFD-834A-2FC26A5546FF}"/>
    <dgm:cxn modelId="{6A98F8D4-2691-4CD2-9DAD-B70E59A4C796}" type="presOf" srcId="{093524FE-E3B3-4865-983C-400BCE47D5E5}" destId="{50D265E1-FEF5-4854-B8FB-3478B4333F44}" srcOrd="0" destOrd="0"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F516B2BE-12E3-4778-BFF7-B37D81429475}" type="presOf" srcId="{3DF59592-B2BD-47ED-9D24-83AE4C294756}" destId="{6CF45A87-802D-4065-AF0E-7627B7938009}" srcOrd="0" destOrd="0" presId="urn:microsoft.com/office/officeart/2005/8/layout/chevron2"/>
    <dgm:cxn modelId="{BAB4B7E8-8734-4150-9184-7F9DA44BE76C}" srcId="{3DF59592-B2BD-47ED-9D24-83AE4C294756}" destId="{B364EF9E-F858-4D49-A62C-958229F29D1B}" srcOrd="3" destOrd="0" parTransId="{183BC083-B12A-41A5-9B8C-C4B788DCBD03}" sibTransId="{EBE1D170-D055-491F-87CD-FFEA044E18C4}"/>
    <dgm:cxn modelId="{8C83998E-4613-411D-8783-3F91ED066A6B}" type="presOf" srcId="{A40F8762-30DB-4142-BDD3-FB6170A71FE1}" destId="{F2E29DEE-BECA-4981-B620-7C6DF346E374}" srcOrd="0" destOrd="0" presId="urn:microsoft.com/office/officeart/2005/8/layout/chevron2"/>
    <dgm:cxn modelId="{9993BE2E-A205-4586-9D44-7BFCF1E1D65A}" type="presOf" srcId="{B364EF9E-F858-4D49-A62C-958229F29D1B}" destId="{F2E29DEE-BECA-4981-B620-7C6DF346E374}" srcOrd="0" destOrd="3" presId="urn:microsoft.com/office/officeart/2005/8/layout/chevron2"/>
    <dgm:cxn modelId="{8B457B81-BD64-4F06-AA4F-D38970ECA7DF}" type="presParOf" srcId="{50D265E1-FEF5-4854-B8FB-3478B4333F44}" destId="{82A42BC6-745A-4845-9514-EF3287520BC8}" srcOrd="0" destOrd="0" presId="urn:microsoft.com/office/officeart/2005/8/layout/chevron2"/>
    <dgm:cxn modelId="{4760177D-77A2-4459-A199-7295F784DBFE}" type="presParOf" srcId="{82A42BC6-745A-4845-9514-EF3287520BC8}" destId="{6CF45A87-802D-4065-AF0E-7627B7938009}" srcOrd="0" destOrd="0" presId="urn:microsoft.com/office/officeart/2005/8/layout/chevron2"/>
    <dgm:cxn modelId="{C1C2BBD9-5122-40F9-85E2-0FE60336EBD0}"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 dirty="0" smtClean="0"/>
            <a:t>Ejecutar un proyecto productivo y bien manejado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smtClean="0"/>
            <a:t>M2.1:</a:t>
          </a:r>
          <a:r>
            <a:rPr lang="es-ES" smtClean="0"/>
            <a:t> Error en la estimación del tamaño del producto: &lt;30% </a:t>
          </a:r>
          <a:r>
            <a:rPr lang="es-ES" b="1" smtClean="0"/>
            <a:t> </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AA1D61FA-B4B2-434C-B436-AAE286F81238}">
      <dgm:prSet/>
      <dgm:spPr/>
      <dgm:t>
        <a:bodyPr/>
        <a:lstStyle/>
        <a:p>
          <a:r>
            <a:rPr lang="es-ES" b="1" smtClean="0"/>
            <a:t>M2.2: </a:t>
          </a:r>
          <a:r>
            <a:rPr lang="es-ES" smtClean="0"/>
            <a:t>Error en el tiempo estimado del proyecto: &lt;30%</a:t>
          </a:r>
          <a:endParaRPr lang="es-CO"/>
        </a:p>
      </dgm:t>
    </dgm:pt>
    <dgm:pt modelId="{AE91A3F4-4CC6-44C2-AAC7-9DA3C37F8B67}" type="parTrans" cxnId="{17CDA29C-9267-44EE-8817-1675CD7BE8F9}">
      <dgm:prSet/>
      <dgm:spPr/>
      <dgm:t>
        <a:bodyPr/>
        <a:lstStyle/>
        <a:p>
          <a:endParaRPr lang="es-CO"/>
        </a:p>
      </dgm:t>
    </dgm:pt>
    <dgm:pt modelId="{0AFFBE19-38CB-4770-BA05-16F72F9BF1C0}" type="sibTrans" cxnId="{17CDA29C-9267-44EE-8817-1675CD7BE8F9}">
      <dgm:prSet/>
      <dgm:spPr/>
      <dgm:t>
        <a:bodyPr/>
        <a:lstStyle/>
        <a:p>
          <a:endParaRPr lang="es-CO"/>
        </a:p>
      </dgm:t>
    </dgm:pt>
    <dgm:pt modelId="{E6A6324E-F564-4DFF-A956-6D2255C6F589}">
      <dgm:prSet/>
      <dgm:spPr/>
      <dgm:t>
        <a:bodyPr/>
        <a:lstStyle/>
        <a:p>
          <a:r>
            <a:rPr lang="es-ES" b="1" smtClean="0"/>
            <a:t>M2.3:  </a:t>
          </a:r>
          <a:r>
            <a:rPr lang="es-ES" smtClean="0"/>
            <a:t>Porcentaje de información registrada en el cuaderno del proyecto: 100%</a:t>
          </a:r>
          <a:endParaRPr lang="es-CO"/>
        </a:p>
      </dgm:t>
    </dgm:pt>
    <dgm:pt modelId="{769D9281-B1D8-4665-B1A7-32328DF3E092}" type="parTrans" cxnId="{156FB8FA-122B-45ED-97E5-5B49A8171FDC}">
      <dgm:prSet/>
      <dgm:spPr/>
      <dgm:t>
        <a:bodyPr/>
        <a:lstStyle/>
        <a:p>
          <a:endParaRPr lang="es-CO"/>
        </a:p>
      </dgm:t>
    </dgm:pt>
    <dgm:pt modelId="{7973DD35-6FCE-459A-8546-CD20B17F026D}" type="sibTrans" cxnId="{156FB8FA-122B-45ED-97E5-5B49A8171FD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DC1FEC4-BEA4-42BE-AE52-52DF6CD770E3}" type="presOf" srcId="{A40F8762-30DB-4142-BDD3-FB6170A71FE1}" destId="{F2E29DEE-BECA-4981-B620-7C6DF346E374}"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17CDA29C-9267-44EE-8817-1675CD7BE8F9}" srcId="{3DF59592-B2BD-47ED-9D24-83AE4C294756}" destId="{AA1D61FA-B4B2-434C-B436-AAE286F81238}" srcOrd="1" destOrd="0" parTransId="{AE91A3F4-4CC6-44C2-AAC7-9DA3C37F8B67}" sibTransId="{0AFFBE19-38CB-4770-BA05-16F72F9BF1C0}"/>
    <dgm:cxn modelId="{B548823B-A8E6-4335-A1BB-625E57BC9CE6}" type="presOf" srcId="{AA1D61FA-B4B2-434C-B436-AAE286F81238}" destId="{F2E29DEE-BECA-4981-B620-7C6DF346E374}" srcOrd="0" destOrd="1" presId="urn:microsoft.com/office/officeart/2005/8/layout/chevron2"/>
    <dgm:cxn modelId="{A5850683-8241-444B-84F2-A4743511C89D}" type="presOf" srcId="{E6A6324E-F564-4DFF-A956-6D2255C6F589}" destId="{F2E29DEE-BECA-4981-B620-7C6DF346E374}" srcOrd="0" destOrd="2"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BAB4B7E8-8734-4150-9184-7F9DA44BE76C}" srcId="{3DF59592-B2BD-47ED-9D24-83AE4C294756}" destId="{B364EF9E-F858-4D49-A62C-958229F29D1B}" srcOrd="3" destOrd="0" parTransId="{183BC083-B12A-41A5-9B8C-C4B788DCBD03}" sibTransId="{EBE1D170-D055-491F-87CD-FFEA044E18C4}"/>
    <dgm:cxn modelId="{94CE7770-D229-40FE-A284-EF60D251385A}" type="presOf" srcId="{B364EF9E-F858-4D49-A62C-958229F29D1B}" destId="{F2E29DEE-BECA-4981-B620-7C6DF346E374}" srcOrd="0" destOrd="3" presId="urn:microsoft.com/office/officeart/2005/8/layout/chevron2"/>
    <dgm:cxn modelId="{8A263124-C366-4B0F-989E-8772BB84C7C5}" type="presOf" srcId="{3DF59592-B2BD-47ED-9D24-83AE4C294756}" destId="{6CF45A87-802D-4065-AF0E-7627B7938009}" srcOrd="0" destOrd="0" presId="urn:microsoft.com/office/officeart/2005/8/layout/chevron2"/>
    <dgm:cxn modelId="{ECC3D906-418B-4E2C-A708-37591A2F5B22}" type="presOf" srcId="{093524FE-E3B3-4865-983C-400BCE47D5E5}" destId="{50D265E1-FEF5-4854-B8FB-3478B4333F44}" srcOrd="0" destOrd="0" presId="urn:microsoft.com/office/officeart/2005/8/layout/chevron2"/>
    <dgm:cxn modelId="{156FB8FA-122B-45ED-97E5-5B49A8171FDC}" srcId="{3DF59592-B2BD-47ED-9D24-83AE4C294756}" destId="{E6A6324E-F564-4DFF-A956-6D2255C6F589}" srcOrd="2" destOrd="0" parTransId="{769D9281-B1D8-4665-B1A7-32328DF3E092}" sibTransId="{7973DD35-6FCE-459A-8546-CD20B17F026D}"/>
    <dgm:cxn modelId="{29A80712-9059-460C-A81C-F1C7513C80B7}" type="presParOf" srcId="{50D265E1-FEF5-4854-B8FB-3478B4333F44}" destId="{82A42BC6-745A-4845-9514-EF3287520BC8}" srcOrd="0" destOrd="0" presId="urn:microsoft.com/office/officeart/2005/8/layout/chevron2"/>
    <dgm:cxn modelId="{7F307F60-6DD1-4239-BBBD-E14EF20EB8FA}" type="presParOf" srcId="{82A42BC6-745A-4845-9514-EF3287520BC8}" destId="{6CF45A87-802D-4065-AF0E-7627B7938009}" srcOrd="0" destOrd="0" presId="urn:microsoft.com/office/officeart/2005/8/layout/chevron2"/>
    <dgm:cxn modelId="{CD2E3B15-CC08-4DE4-A3BA-804BE5B713DD}"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 dirty="0" smtClean="0"/>
            <a:t>Finalizar el proyecto en el tiempo programado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smtClean="0"/>
            <a:t>M3.1:  </a:t>
          </a:r>
          <a:r>
            <a:rPr lang="es-ES" smtClean="0"/>
            <a:t>Tiempo anticipado o atrasado de entrega del ciclo de desarrollo: &lt;4</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8898B88A-9B14-4310-B621-5C06BA069D03}" srcId="{093524FE-E3B3-4865-983C-400BCE47D5E5}" destId="{3DF59592-B2BD-47ED-9D24-83AE4C294756}" srcOrd="0" destOrd="0" parTransId="{06D92DF6-1E8D-414F-8538-6CBB64B2F50F}" sibTransId="{29796FF1-27A4-4ED4-9A3C-DBCCEFEA5E67}"/>
    <dgm:cxn modelId="{9F46630D-039B-463A-923C-3D9C450AB7B4}" type="presOf" srcId="{3DF59592-B2BD-47ED-9D24-83AE4C294756}" destId="{6CF45A87-802D-4065-AF0E-7627B7938009}" srcOrd="0" destOrd="0" presId="urn:microsoft.com/office/officeart/2005/8/layout/chevron2"/>
    <dgm:cxn modelId="{50875C2A-E740-4E6A-9474-20084E149C0F}" type="presOf" srcId="{B364EF9E-F858-4D49-A62C-958229F29D1B}" destId="{F2E29DEE-BECA-4981-B620-7C6DF346E374}" srcOrd="0" destOrd="1" presId="urn:microsoft.com/office/officeart/2005/8/layout/chevron2"/>
    <dgm:cxn modelId="{77220E9B-D1AE-4AF7-B5C6-323E97832F0C}" type="presOf" srcId="{A40F8762-30DB-4142-BDD3-FB6170A71FE1}" destId="{F2E29DEE-BECA-4981-B620-7C6DF346E374}" srcOrd="0" destOrd="0"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BAB4B7E8-8734-4150-9184-7F9DA44BE76C}" srcId="{3DF59592-B2BD-47ED-9D24-83AE4C294756}" destId="{B364EF9E-F858-4D49-A62C-958229F29D1B}" srcOrd="1" destOrd="0" parTransId="{183BC083-B12A-41A5-9B8C-C4B788DCBD03}" sibTransId="{EBE1D170-D055-491F-87CD-FFEA044E18C4}"/>
    <dgm:cxn modelId="{6FBD9029-AAC9-4C05-8185-0EE89CDA953D}" type="presOf" srcId="{093524FE-E3B3-4865-983C-400BCE47D5E5}" destId="{50D265E1-FEF5-4854-B8FB-3478B4333F44}" srcOrd="0" destOrd="0" presId="urn:microsoft.com/office/officeart/2005/8/layout/chevron2"/>
    <dgm:cxn modelId="{902ACB04-9429-4424-91F7-063C773348E4}" type="presParOf" srcId="{50D265E1-FEF5-4854-B8FB-3478B4333F44}" destId="{82A42BC6-745A-4845-9514-EF3287520BC8}" srcOrd="0" destOrd="0" presId="urn:microsoft.com/office/officeart/2005/8/layout/chevron2"/>
    <dgm:cxn modelId="{B1152565-180E-4201-A97B-2506D7297947}" type="presParOf" srcId="{82A42BC6-745A-4845-9514-EF3287520BC8}" destId="{6CF45A87-802D-4065-AF0E-7627B7938009}" srcOrd="0" destOrd="0" presId="urn:microsoft.com/office/officeart/2005/8/layout/chevron2"/>
    <dgm:cxn modelId="{5DAB9EA6-D58E-48D0-B587-7524E345AFB3}"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_tradnl" dirty="0" smtClean="0"/>
            <a:t>Ser un miembro efectivo y cooperativo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_tradnl" smtClean="0"/>
            <a:t>M1.1: Promedio de evaluación del rol por ayuda y soporte superior a 4</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9D2A81F7-8F1E-49ED-94FE-F394C2CBE4B0}">
      <dgm:prSet/>
      <dgm:spPr/>
      <dgm:t>
        <a:bodyPr/>
        <a:lstStyle/>
        <a:p>
          <a:r>
            <a:rPr lang="es-ES_tradnl" dirty="0" smtClean="0"/>
            <a:t>M1.2: Promedio de evaluación del rol contribución global superior a 4</a:t>
          </a:r>
          <a:endParaRPr lang="es-CO" dirty="0"/>
        </a:p>
      </dgm:t>
    </dgm:pt>
    <dgm:pt modelId="{E78B4445-513D-4503-A504-A0E86136350C}" type="parTrans" cxnId="{8E6EA1E6-B786-44CD-B8D5-B5886388E0C5}">
      <dgm:prSet/>
      <dgm:spPr/>
      <dgm:t>
        <a:bodyPr/>
        <a:lstStyle/>
        <a:p>
          <a:endParaRPr lang="es-CO"/>
        </a:p>
      </dgm:t>
    </dgm:pt>
    <dgm:pt modelId="{68910CCB-EE36-4CAC-BD82-061458CDCC62}" type="sibTrans" cxnId="{8E6EA1E6-B786-44CD-B8D5-B5886388E0C5}">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9B9C90A9-507F-46DD-B1F7-6825DB617787}" type="presOf" srcId="{9D2A81F7-8F1E-49ED-94FE-F394C2CBE4B0}" destId="{F2E29DEE-BECA-4981-B620-7C6DF346E374}" srcOrd="0" destOrd="1" presId="urn:microsoft.com/office/officeart/2005/8/layout/chevron2"/>
    <dgm:cxn modelId="{BAE16B1F-ACB5-4E6A-A47A-58E23751700D}" type="presOf" srcId="{093524FE-E3B3-4865-983C-400BCE47D5E5}" destId="{50D265E1-FEF5-4854-B8FB-3478B4333F44}" srcOrd="0" destOrd="0" presId="urn:microsoft.com/office/officeart/2005/8/layout/chevron2"/>
    <dgm:cxn modelId="{8E6EA1E6-B786-44CD-B8D5-B5886388E0C5}" srcId="{3DF59592-B2BD-47ED-9D24-83AE4C294756}" destId="{9D2A81F7-8F1E-49ED-94FE-F394C2CBE4B0}" srcOrd="1" destOrd="0" parTransId="{E78B4445-513D-4503-A504-A0E86136350C}" sibTransId="{68910CCB-EE36-4CAC-BD82-061458CDCC62}"/>
    <dgm:cxn modelId="{DE5B0ECA-5936-4FE9-B5EB-901A91BC177D}" type="presOf" srcId="{3DF59592-B2BD-47ED-9D24-83AE4C294756}" destId="{6CF45A87-802D-4065-AF0E-7627B7938009}"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8977E43F-A254-4B85-A06B-159850053338}" type="presOf" srcId="{A40F8762-30DB-4142-BDD3-FB6170A71FE1}" destId="{F2E29DEE-BECA-4981-B620-7C6DF346E374}" srcOrd="0" destOrd="0" presId="urn:microsoft.com/office/officeart/2005/8/layout/chevron2"/>
    <dgm:cxn modelId="{61671BDD-F3B2-425B-9775-71B49E4009E7}" type="presParOf" srcId="{50D265E1-FEF5-4854-B8FB-3478B4333F44}" destId="{82A42BC6-745A-4845-9514-EF3287520BC8}" srcOrd="0" destOrd="0" presId="urn:microsoft.com/office/officeart/2005/8/layout/chevron2"/>
    <dgm:cxn modelId="{E6F1F74A-560E-4EF7-B91A-C319AAC11A71}" type="presParOf" srcId="{82A42BC6-745A-4845-9514-EF3287520BC8}" destId="{6CF45A87-802D-4065-AF0E-7627B7938009}" srcOrd="0" destOrd="0" presId="urn:microsoft.com/office/officeart/2005/8/layout/chevron2"/>
    <dgm:cxn modelId="{3572B058-ED2F-4C77-B3DC-700039D8F1B8}"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_tradnl" dirty="0" smtClean="0"/>
            <a:t>Cumplir con los requerimientos definidos en el documento de análisis de requerimientos, establecidos en el alcance de cada ciclo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_tradnl" dirty="0" smtClean="0"/>
            <a:t>M1.1. Implementar el 100% de los requerimientos establecidos en el documento de requerimientos.</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BEB361E9-33DA-446C-A5FF-96290AF72B40}" type="presOf" srcId="{3DF59592-B2BD-47ED-9D24-83AE4C294756}" destId="{6CF45A87-802D-4065-AF0E-7627B7938009}" srcOrd="0" destOrd="0" presId="urn:microsoft.com/office/officeart/2005/8/layout/chevron2"/>
    <dgm:cxn modelId="{B556BB53-3B1B-4731-AB34-AC1844BAE296}" type="presOf" srcId="{093524FE-E3B3-4865-983C-400BCE47D5E5}" destId="{50D265E1-FEF5-4854-B8FB-3478B4333F44}" srcOrd="0" destOrd="0" presId="urn:microsoft.com/office/officeart/2005/8/layout/chevron2"/>
    <dgm:cxn modelId="{68CA5BC9-BE4B-4311-925E-655A8F032DBD}" type="presOf" srcId="{A40F8762-30DB-4142-BDD3-FB6170A71FE1}" destId="{F2E29DEE-BECA-4981-B620-7C6DF346E374}"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7C9CD56C-BF6E-4DED-BB7A-83FEB4BF85AA}" type="presParOf" srcId="{50D265E1-FEF5-4854-B8FB-3478B4333F44}" destId="{82A42BC6-745A-4845-9514-EF3287520BC8}" srcOrd="0" destOrd="0" presId="urn:microsoft.com/office/officeart/2005/8/layout/chevron2"/>
    <dgm:cxn modelId="{6D5712DB-58AF-439F-8FCF-BC893EF8D0A6}" type="presParOf" srcId="{82A42BC6-745A-4845-9514-EF3287520BC8}" destId="{6CF45A87-802D-4065-AF0E-7627B7938009}" srcOrd="0" destOrd="0" presId="urn:microsoft.com/office/officeart/2005/8/layout/chevron2"/>
    <dgm:cxn modelId="{4FE2B334-E1BE-4DCA-9038-280F1F84CD7B}"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DB4B39-BE6C-461F-84FB-27D61EF8A55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CO"/>
        </a:p>
      </dgm:t>
    </dgm:pt>
    <dgm:pt modelId="{C84195DB-62FE-4F50-905C-42E815CFFEA2}">
      <dgm:prSet/>
      <dgm:spPr/>
      <dgm:t>
        <a:bodyPr/>
        <a:lstStyle/>
        <a:p>
          <a:pPr rtl="0"/>
          <a:r>
            <a:rPr lang="es-ES_tradnl" b="1" dirty="0" smtClean="0"/>
            <a:t>Preparación de la reunión: </a:t>
          </a:r>
          <a:endParaRPr lang="es-CO" dirty="0"/>
        </a:p>
      </dgm:t>
    </dgm:pt>
    <dgm:pt modelId="{E847E821-77C6-45C2-8B02-234EE8856263}" type="parTrans" cxnId="{450622D3-A783-43D3-A304-152DB8675835}">
      <dgm:prSet/>
      <dgm:spPr/>
      <dgm:t>
        <a:bodyPr/>
        <a:lstStyle/>
        <a:p>
          <a:endParaRPr lang="es-CO"/>
        </a:p>
      </dgm:t>
    </dgm:pt>
    <dgm:pt modelId="{EA2F152B-F450-44AD-9C2F-BCEBA15F80E5}" type="sibTrans" cxnId="{450622D3-A783-43D3-A304-152DB8675835}">
      <dgm:prSet/>
      <dgm:spPr/>
      <dgm:t>
        <a:bodyPr/>
        <a:lstStyle/>
        <a:p>
          <a:endParaRPr lang="es-CO"/>
        </a:p>
      </dgm:t>
    </dgm:pt>
    <dgm:pt modelId="{2D1A4ADB-668A-434A-A533-E925B9E93A6F}">
      <dgm:prSet/>
      <dgm:spPr/>
      <dgm:t>
        <a:bodyPr/>
        <a:lstStyle/>
        <a:p>
          <a:pPr rtl="0"/>
          <a:r>
            <a:rPr lang="es-ES_tradnl" b="1" dirty="0" smtClean="0"/>
            <a:t>Reporte de estado actual de las tareas</a:t>
          </a:r>
          <a:endParaRPr lang="es-CO" b="1" dirty="0"/>
        </a:p>
      </dgm:t>
    </dgm:pt>
    <dgm:pt modelId="{5B799D6E-F596-4C94-A2AA-D3CC897FAB6A}" type="parTrans" cxnId="{7405E789-9278-4B70-A5ED-DF51D4A784CD}">
      <dgm:prSet/>
      <dgm:spPr/>
      <dgm:t>
        <a:bodyPr/>
        <a:lstStyle/>
        <a:p>
          <a:endParaRPr lang="es-CO"/>
        </a:p>
      </dgm:t>
    </dgm:pt>
    <dgm:pt modelId="{B08F5B9A-EA08-463E-884F-D052F0C59D03}" type="sibTrans" cxnId="{7405E789-9278-4B70-A5ED-DF51D4A784CD}">
      <dgm:prSet/>
      <dgm:spPr/>
      <dgm:t>
        <a:bodyPr/>
        <a:lstStyle/>
        <a:p>
          <a:endParaRPr lang="es-CO"/>
        </a:p>
      </dgm:t>
    </dgm:pt>
    <dgm:pt modelId="{E137D600-6A26-440D-989A-DB5459694D55}">
      <dgm:prSet/>
      <dgm:spPr/>
      <dgm:t>
        <a:bodyPr/>
        <a:lstStyle/>
        <a:p>
          <a:pPr rtl="0"/>
          <a:r>
            <a:rPr lang="es-ES_tradnl" b="1" dirty="0" smtClean="0"/>
            <a:t>Revisión de los formatos diligenciados</a:t>
          </a:r>
          <a:endParaRPr lang="es-CO" b="1" dirty="0"/>
        </a:p>
      </dgm:t>
    </dgm:pt>
    <dgm:pt modelId="{6F261EA7-2B1E-4AE9-9EC8-FBF4C433F991}" type="parTrans" cxnId="{D0B5F112-06CE-473E-ABE2-79A24CBC06A5}">
      <dgm:prSet/>
      <dgm:spPr/>
      <dgm:t>
        <a:bodyPr/>
        <a:lstStyle/>
        <a:p>
          <a:endParaRPr lang="es-CO"/>
        </a:p>
      </dgm:t>
    </dgm:pt>
    <dgm:pt modelId="{58C789B5-8D50-44B2-925A-ECBB6C183E51}" type="sibTrans" cxnId="{D0B5F112-06CE-473E-ABE2-79A24CBC06A5}">
      <dgm:prSet/>
      <dgm:spPr/>
      <dgm:t>
        <a:bodyPr/>
        <a:lstStyle/>
        <a:p>
          <a:endParaRPr lang="es-CO"/>
        </a:p>
      </dgm:t>
    </dgm:pt>
    <dgm:pt modelId="{CDD37ECA-7EED-4D91-B612-A85A13217813}">
      <dgm:prSet/>
      <dgm:spPr/>
      <dgm:t>
        <a:bodyPr/>
        <a:lstStyle/>
        <a:p>
          <a:pPr rtl="0"/>
          <a:r>
            <a:rPr lang="es-ES_tradnl" b="1" dirty="0" smtClean="0"/>
            <a:t>Revisión de tareas de la semana</a:t>
          </a:r>
          <a:endParaRPr lang="es-CO" b="1" dirty="0"/>
        </a:p>
      </dgm:t>
    </dgm:pt>
    <dgm:pt modelId="{31824B11-B1BA-4BB4-8C67-B0A9ED155A18}" type="parTrans" cxnId="{10F93F39-7BAD-4A13-8BA4-5042A96EB5A4}">
      <dgm:prSet/>
      <dgm:spPr/>
      <dgm:t>
        <a:bodyPr/>
        <a:lstStyle/>
        <a:p>
          <a:endParaRPr lang="es-CO"/>
        </a:p>
      </dgm:t>
    </dgm:pt>
    <dgm:pt modelId="{344DB165-6DC8-4470-9D89-883DFE75289B}" type="sibTrans" cxnId="{10F93F39-7BAD-4A13-8BA4-5042A96EB5A4}">
      <dgm:prSet/>
      <dgm:spPr/>
      <dgm:t>
        <a:bodyPr/>
        <a:lstStyle/>
        <a:p>
          <a:endParaRPr lang="es-CO"/>
        </a:p>
      </dgm:t>
    </dgm:pt>
    <dgm:pt modelId="{B94AE923-E50B-4921-8AEC-9E54ECC137AA}">
      <dgm:prSet/>
      <dgm:spPr/>
      <dgm:t>
        <a:bodyPr/>
        <a:lstStyle/>
        <a:p>
          <a:pPr rtl="0"/>
          <a:r>
            <a:rPr lang="es-ES_tradnl" b="1" dirty="0" smtClean="0"/>
            <a:t>Revisión de asignación</a:t>
          </a:r>
          <a:endParaRPr lang="es-CO" b="1" dirty="0"/>
        </a:p>
      </dgm:t>
    </dgm:pt>
    <dgm:pt modelId="{C0798201-CED6-4F53-B47C-F71D1E9903F2}" type="parTrans" cxnId="{A0931FA6-C417-4049-A0D6-9AD81E9B7609}">
      <dgm:prSet/>
      <dgm:spPr/>
      <dgm:t>
        <a:bodyPr/>
        <a:lstStyle/>
        <a:p>
          <a:endParaRPr lang="es-CO"/>
        </a:p>
      </dgm:t>
    </dgm:pt>
    <dgm:pt modelId="{4730D298-D870-468E-B4E1-5CFDC608CE6D}" type="sibTrans" cxnId="{A0931FA6-C417-4049-A0D6-9AD81E9B7609}">
      <dgm:prSet/>
      <dgm:spPr/>
      <dgm:t>
        <a:bodyPr/>
        <a:lstStyle/>
        <a:p>
          <a:endParaRPr lang="es-CO"/>
        </a:p>
      </dgm:t>
    </dgm:pt>
    <dgm:pt modelId="{F496AC6A-824C-416A-9BA0-F43D530187DE}">
      <dgm:prSet/>
      <dgm:spPr/>
      <dgm:t>
        <a:bodyPr/>
        <a:lstStyle/>
        <a:p>
          <a:pPr rtl="0"/>
          <a:r>
            <a:rPr lang="es-ES_tradnl" b="1" dirty="0" smtClean="0"/>
            <a:t>Metas de la semana</a:t>
          </a:r>
          <a:endParaRPr lang="es-CO" b="1" dirty="0"/>
        </a:p>
      </dgm:t>
    </dgm:pt>
    <dgm:pt modelId="{8C0B4EDC-BCF5-4B40-9BDB-9736D9564326}" type="parTrans" cxnId="{94256D10-1552-4FB0-AE20-B9F9A5B4D376}">
      <dgm:prSet/>
      <dgm:spPr/>
      <dgm:t>
        <a:bodyPr/>
        <a:lstStyle/>
        <a:p>
          <a:endParaRPr lang="es-CO"/>
        </a:p>
      </dgm:t>
    </dgm:pt>
    <dgm:pt modelId="{67F415D5-7432-4432-872F-4FE189F444E1}" type="sibTrans" cxnId="{94256D10-1552-4FB0-AE20-B9F9A5B4D376}">
      <dgm:prSet/>
      <dgm:spPr/>
      <dgm:t>
        <a:bodyPr/>
        <a:lstStyle/>
        <a:p>
          <a:endParaRPr lang="es-CO"/>
        </a:p>
      </dgm:t>
    </dgm:pt>
    <dgm:pt modelId="{6828005C-DF71-4399-B96F-302D34FB6C9C}" type="pres">
      <dgm:prSet presAssocID="{50DB4B39-BE6C-461F-84FB-27D61EF8A551}" presName="cycle" presStyleCnt="0">
        <dgm:presLayoutVars>
          <dgm:dir/>
          <dgm:resizeHandles val="exact"/>
        </dgm:presLayoutVars>
      </dgm:prSet>
      <dgm:spPr/>
      <dgm:t>
        <a:bodyPr/>
        <a:lstStyle/>
        <a:p>
          <a:endParaRPr lang="es-CO"/>
        </a:p>
      </dgm:t>
    </dgm:pt>
    <dgm:pt modelId="{BF06DC97-CF60-4893-BF39-B239AA2A8BC9}" type="pres">
      <dgm:prSet presAssocID="{C84195DB-62FE-4F50-905C-42E815CFFEA2}" presName="node" presStyleLbl="node1" presStyleIdx="0" presStyleCnt="6">
        <dgm:presLayoutVars>
          <dgm:bulletEnabled val="1"/>
        </dgm:presLayoutVars>
      </dgm:prSet>
      <dgm:spPr/>
      <dgm:t>
        <a:bodyPr/>
        <a:lstStyle/>
        <a:p>
          <a:endParaRPr lang="es-CO"/>
        </a:p>
      </dgm:t>
    </dgm:pt>
    <dgm:pt modelId="{E5548B05-9AD4-41DA-A6E5-16ACEDFCFBC8}" type="pres">
      <dgm:prSet presAssocID="{EA2F152B-F450-44AD-9C2F-BCEBA15F80E5}" presName="sibTrans" presStyleLbl="sibTrans2D1" presStyleIdx="0" presStyleCnt="6"/>
      <dgm:spPr/>
      <dgm:t>
        <a:bodyPr/>
        <a:lstStyle/>
        <a:p>
          <a:endParaRPr lang="es-CO"/>
        </a:p>
      </dgm:t>
    </dgm:pt>
    <dgm:pt modelId="{34C20B9A-B85F-47CA-9551-8C29889EF3D6}" type="pres">
      <dgm:prSet presAssocID="{EA2F152B-F450-44AD-9C2F-BCEBA15F80E5}" presName="connectorText" presStyleLbl="sibTrans2D1" presStyleIdx="0" presStyleCnt="6"/>
      <dgm:spPr/>
      <dgm:t>
        <a:bodyPr/>
        <a:lstStyle/>
        <a:p>
          <a:endParaRPr lang="es-CO"/>
        </a:p>
      </dgm:t>
    </dgm:pt>
    <dgm:pt modelId="{41E1DD25-0130-429E-AA51-100827539138}" type="pres">
      <dgm:prSet presAssocID="{2D1A4ADB-668A-434A-A533-E925B9E93A6F}" presName="node" presStyleLbl="node1" presStyleIdx="1" presStyleCnt="6">
        <dgm:presLayoutVars>
          <dgm:bulletEnabled val="1"/>
        </dgm:presLayoutVars>
      </dgm:prSet>
      <dgm:spPr/>
      <dgm:t>
        <a:bodyPr/>
        <a:lstStyle/>
        <a:p>
          <a:endParaRPr lang="es-CO"/>
        </a:p>
      </dgm:t>
    </dgm:pt>
    <dgm:pt modelId="{1AFFD44B-1ED8-4740-B2F7-5E24A8D484C1}" type="pres">
      <dgm:prSet presAssocID="{B08F5B9A-EA08-463E-884F-D052F0C59D03}" presName="sibTrans" presStyleLbl="sibTrans2D1" presStyleIdx="1" presStyleCnt="6"/>
      <dgm:spPr/>
      <dgm:t>
        <a:bodyPr/>
        <a:lstStyle/>
        <a:p>
          <a:endParaRPr lang="es-CO"/>
        </a:p>
      </dgm:t>
    </dgm:pt>
    <dgm:pt modelId="{A309B455-1C31-4131-AE8A-6143EDCD3EDA}" type="pres">
      <dgm:prSet presAssocID="{B08F5B9A-EA08-463E-884F-D052F0C59D03}" presName="connectorText" presStyleLbl="sibTrans2D1" presStyleIdx="1" presStyleCnt="6"/>
      <dgm:spPr/>
      <dgm:t>
        <a:bodyPr/>
        <a:lstStyle/>
        <a:p>
          <a:endParaRPr lang="es-CO"/>
        </a:p>
      </dgm:t>
    </dgm:pt>
    <dgm:pt modelId="{6F22ACFE-F825-4A36-B67C-509DDCD63963}" type="pres">
      <dgm:prSet presAssocID="{E137D600-6A26-440D-989A-DB5459694D55}" presName="node" presStyleLbl="node1" presStyleIdx="2" presStyleCnt="6">
        <dgm:presLayoutVars>
          <dgm:bulletEnabled val="1"/>
        </dgm:presLayoutVars>
      </dgm:prSet>
      <dgm:spPr/>
      <dgm:t>
        <a:bodyPr/>
        <a:lstStyle/>
        <a:p>
          <a:endParaRPr lang="es-CO"/>
        </a:p>
      </dgm:t>
    </dgm:pt>
    <dgm:pt modelId="{A552C984-3902-4193-A5B5-E06FE74E66CD}" type="pres">
      <dgm:prSet presAssocID="{58C789B5-8D50-44B2-925A-ECBB6C183E51}" presName="sibTrans" presStyleLbl="sibTrans2D1" presStyleIdx="2" presStyleCnt="6"/>
      <dgm:spPr/>
      <dgm:t>
        <a:bodyPr/>
        <a:lstStyle/>
        <a:p>
          <a:endParaRPr lang="es-CO"/>
        </a:p>
      </dgm:t>
    </dgm:pt>
    <dgm:pt modelId="{66D05743-A679-4F77-AC89-E801528685C1}" type="pres">
      <dgm:prSet presAssocID="{58C789B5-8D50-44B2-925A-ECBB6C183E51}" presName="connectorText" presStyleLbl="sibTrans2D1" presStyleIdx="2" presStyleCnt="6"/>
      <dgm:spPr/>
      <dgm:t>
        <a:bodyPr/>
        <a:lstStyle/>
        <a:p>
          <a:endParaRPr lang="es-CO"/>
        </a:p>
      </dgm:t>
    </dgm:pt>
    <dgm:pt modelId="{15D65290-97A2-4DED-8BBB-7F23771450A2}" type="pres">
      <dgm:prSet presAssocID="{CDD37ECA-7EED-4D91-B612-A85A13217813}" presName="node" presStyleLbl="node1" presStyleIdx="3" presStyleCnt="6">
        <dgm:presLayoutVars>
          <dgm:bulletEnabled val="1"/>
        </dgm:presLayoutVars>
      </dgm:prSet>
      <dgm:spPr/>
      <dgm:t>
        <a:bodyPr/>
        <a:lstStyle/>
        <a:p>
          <a:endParaRPr lang="es-CO"/>
        </a:p>
      </dgm:t>
    </dgm:pt>
    <dgm:pt modelId="{620F6A9A-26A9-4FD5-8DCE-C90B1FE6DDD4}" type="pres">
      <dgm:prSet presAssocID="{344DB165-6DC8-4470-9D89-883DFE75289B}" presName="sibTrans" presStyleLbl="sibTrans2D1" presStyleIdx="3" presStyleCnt="6"/>
      <dgm:spPr/>
      <dgm:t>
        <a:bodyPr/>
        <a:lstStyle/>
        <a:p>
          <a:endParaRPr lang="es-CO"/>
        </a:p>
      </dgm:t>
    </dgm:pt>
    <dgm:pt modelId="{19E9DBF5-15DD-40A0-AE39-61612793489A}" type="pres">
      <dgm:prSet presAssocID="{344DB165-6DC8-4470-9D89-883DFE75289B}" presName="connectorText" presStyleLbl="sibTrans2D1" presStyleIdx="3" presStyleCnt="6"/>
      <dgm:spPr/>
      <dgm:t>
        <a:bodyPr/>
        <a:lstStyle/>
        <a:p>
          <a:endParaRPr lang="es-CO"/>
        </a:p>
      </dgm:t>
    </dgm:pt>
    <dgm:pt modelId="{29EDB6DA-9227-443F-8726-9C473BDD789D}" type="pres">
      <dgm:prSet presAssocID="{B94AE923-E50B-4921-8AEC-9E54ECC137AA}" presName="node" presStyleLbl="node1" presStyleIdx="4" presStyleCnt="6">
        <dgm:presLayoutVars>
          <dgm:bulletEnabled val="1"/>
        </dgm:presLayoutVars>
      </dgm:prSet>
      <dgm:spPr/>
      <dgm:t>
        <a:bodyPr/>
        <a:lstStyle/>
        <a:p>
          <a:endParaRPr lang="es-CO"/>
        </a:p>
      </dgm:t>
    </dgm:pt>
    <dgm:pt modelId="{1A21CDC5-A6F1-4D78-A5CA-13047BF133AA}" type="pres">
      <dgm:prSet presAssocID="{4730D298-D870-468E-B4E1-5CFDC608CE6D}" presName="sibTrans" presStyleLbl="sibTrans2D1" presStyleIdx="4" presStyleCnt="6"/>
      <dgm:spPr/>
      <dgm:t>
        <a:bodyPr/>
        <a:lstStyle/>
        <a:p>
          <a:endParaRPr lang="es-CO"/>
        </a:p>
      </dgm:t>
    </dgm:pt>
    <dgm:pt modelId="{6598127F-4445-4A0D-9640-14AB5074E9D4}" type="pres">
      <dgm:prSet presAssocID="{4730D298-D870-468E-B4E1-5CFDC608CE6D}" presName="connectorText" presStyleLbl="sibTrans2D1" presStyleIdx="4" presStyleCnt="6"/>
      <dgm:spPr/>
      <dgm:t>
        <a:bodyPr/>
        <a:lstStyle/>
        <a:p>
          <a:endParaRPr lang="es-CO"/>
        </a:p>
      </dgm:t>
    </dgm:pt>
    <dgm:pt modelId="{712B1D9D-C6E3-47DC-8575-CD9F70B8F794}" type="pres">
      <dgm:prSet presAssocID="{F496AC6A-824C-416A-9BA0-F43D530187DE}" presName="node" presStyleLbl="node1" presStyleIdx="5" presStyleCnt="6">
        <dgm:presLayoutVars>
          <dgm:bulletEnabled val="1"/>
        </dgm:presLayoutVars>
      </dgm:prSet>
      <dgm:spPr/>
      <dgm:t>
        <a:bodyPr/>
        <a:lstStyle/>
        <a:p>
          <a:endParaRPr lang="es-CO"/>
        </a:p>
      </dgm:t>
    </dgm:pt>
    <dgm:pt modelId="{A229A788-4605-49AD-B0B2-0DF9D9D1038C}" type="pres">
      <dgm:prSet presAssocID="{67F415D5-7432-4432-872F-4FE189F444E1}" presName="sibTrans" presStyleLbl="sibTrans2D1" presStyleIdx="5" presStyleCnt="6"/>
      <dgm:spPr/>
      <dgm:t>
        <a:bodyPr/>
        <a:lstStyle/>
        <a:p>
          <a:endParaRPr lang="es-CO"/>
        </a:p>
      </dgm:t>
    </dgm:pt>
    <dgm:pt modelId="{FE1ABDDC-F5EC-46CB-A335-D045A7AE8260}" type="pres">
      <dgm:prSet presAssocID="{67F415D5-7432-4432-872F-4FE189F444E1}" presName="connectorText" presStyleLbl="sibTrans2D1" presStyleIdx="5" presStyleCnt="6"/>
      <dgm:spPr/>
      <dgm:t>
        <a:bodyPr/>
        <a:lstStyle/>
        <a:p>
          <a:endParaRPr lang="es-CO"/>
        </a:p>
      </dgm:t>
    </dgm:pt>
  </dgm:ptLst>
  <dgm:cxnLst>
    <dgm:cxn modelId="{450622D3-A783-43D3-A304-152DB8675835}" srcId="{50DB4B39-BE6C-461F-84FB-27D61EF8A551}" destId="{C84195DB-62FE-4F50-905C-42E815CFFEA2}" srcOrd="0" destOrd="0" parTransId="{E847E821-77C6-45C2-8B02-234EE8856263}" sibTransId="{EA2F152B-F450-44AD-9C2F-BCEBA15F80E5}"/>
    <dgm:cxn modelId="{93F82146-EDB5-4526-B57A-C4FD17E1535E}" type="presOf" srcId="{EA2F152B-F450-44AD-9C2F-BCEBA15F80E5}" destId="{34C20B9A-B85F-47CA-9551-8C29889EF3D6}" srcOrd="1" destOrd="0" presId="urn:microsoft.com/office/officeart/2005/8/layout/cycle2"/>
    <dgm:cxn modelId="{F610CAEC-38FF-42F8-B309-EDFB420E4069}" type="presOf" srcId="{B08F5B9A-EA08-463E-884F-D052F0C59D03}" destId="{A309B455-1C31-4131-AE8A-6143EDCD3EDA}" srcOrd="1" destOrd="0" presId="urn:microsoft.com/office/officeart/2005/8/layout/cycle2"/>
    <dgm:cxn modelId="{030E7601-1A7A-4787-9C38-B2B5584A0602}" type="presOf" srcId="{CDD37ECA-7EED-4D91-B612-A85A13217813}" destId="{15D65290-97A2-4DED-8BBB-7F23771450A2}" srcOrd="0" destOrd="0" presId="urn:microsoft.com/office/officeart/2005/8/layout/cycle2"/>
    <dgm:cxn modelId="{7405E789-9278-4B70-A5ED-DF51D4A784CD}" srcId="{50DB4B39-BE6C-461F-84FB-27D61EF8A551}" destId="{2D1A4ADB-668A-434A-A533-E925B9E93A6F}" srcOrd="1" destOrd="0" parTransId="{5B799D6E-F596-4C94-A2AA-D3CC897FAB6A}" sibTransId="{B08F5B9A-EA08-463E-884F-D052F0C59D03}"/>
    <dgm:cxn modelId="{D2DC034F-AF78-4EC8-8D48-31715B255F22}" type="presOf" srcId="{344DB165-6DC8-4470-9D89-883DFE75289B}" destId="{620F6A9A-26A9-4FD5-8DCE-C90B1FE6DDD4}" srcOrd="0" destOrd="0" presId="urn:microsoft.com/office/officeart/2005/8/layout/cycle2"/>
    <dgm:cxn modelId="{544284DA-657C-42AF-B4F5-E1160F87F8D4}" type="presOf" srcId="{58C789B5-8D50-44B2-925A-ECBB6C183E51}" destId="{A552C984-3902-4193-A5B5-E06FE74E66CD}" srcOrd="0" destOrd="0" presId="urn:microsoft.com/office/officeart/2005/8/layout/cycle2"/>
    <dgm:cxn modelId="{10F93F39-7BAD-4A13-8BA4-5042A96EB5A4}" srcId="{50DB4B39-BE6C-461F-84FB-27D61EF8A551}" destId="{CDD37ECA-7EED-4D91-B612-A85A13217813}" srcOrd="3" destOrd="0" parTransId="{31824B11-B1BA-4BB4-8C67-B0A9ED155A18}" sibTransId="{344DB165-6DC8-4470-9D89-883DFE75289B}"/>
    <dgm:cxn modelId="{80CE205A-41FA-4BC9-875A-67D548B7082F}" type="presOf" srcId="{344DB165-6DC8-4470-9D89-883DFE75289B}" destId="{19E9DBF5-15DD-40A0-AE39-61612793489A}" srcOrd="1" destOrd="0" presId="urn:microsoft.com/office/officeart/2005/8/layout/cycle2"/>
    <dgm:cxn modelId="{2D29C3DA-F03C-4F25-8DCE-C05879D9CD35}" type="presOf" srcId="{C84195DB-62FE-4F50-905C-42E815CFFEA2}" destId="{BF06DC97-CF60-4893-BF39-B239AA2A8BC9}" srcOrd="0" destOrd="0" presId="urn:microsoft.com/office/officeart/2005/8/layout/cycle2"/>
    <dgm:cxn modelId="{D05D58F6-EB4B-493E-AD4A-D42A7CE36A1D}" type="presOf" srcId="{E137D600-6A26-440D-989A-DB5459694D55}" destId="{6F22ACFE-F825-4A36-B67C-509DDCD63963}" srcOrd="0" destOrd="0" presId="urn:microsoft.com/office/officeart/2005/8/layout/cycle2"/>
    <dgm:cxn modelId="{29813950-5547-41F2-AF12-AD7F5EE20793}" type="presOf" srcId="{B94AE923-E50B-4921-8AEC-9E54ECC137AA}" destId="{29EDB6DA-9227-443F-8726-9C473BDD789D}" srcOrd="0" destOrd="0" presId="urn:microsoft.com/office/officeart/2005/8/layout/cycle2"/>
    <dgm:cxn modelId="{200595B9-34DC-4DF7-8D5C-29F5238C9689}" type="presOf" srcId="{4730D298-D870-468E-B4E1-5CFDC608CE6D}" destId="{1A21CDC5-A6F1-4D78-A5CA-13047BF133AA}" srcOrd="0" destOrd="0" presId="urn:microsoft.com/office/officeart/2005/8/layout/cycle2"/>
    <dgm:cxn modelId="{46275205-A999-43A5-8F87-47040DEE90A5}" type="presOf" srcId="{67F415D5-7432-4432-872F-4FE189F444E1}" destId="{FE1ABDDC-F5EC-46CB-A335-D045A7AE8260}" srcOrd="1" destOrd="0" presId="urn:microsoft.com/office/officeart/2005/8/layout/cycle2"/>
    <dgm:cxn modelId="{A0931FA6-C417-4049-A0D6-9AD81E9B7609}" srcId="{50DB4B39-BE6C-461F-84FB-27D61EF8A551}" destId="{B94AE923-E50B-4921-8AEC-9E54ECC137AA}" srcOrd="4" destOrd="0" parTransId="{C0798201-CED6-4F53-B47C-F71D1E9903F2}" sibTransId="{4730D298-D870-468E-B4E1-5CFDC608CE6D}"/>
    <dgm:cxn modelId="{01B3E429-99B0-4ED9-9EEF-CCD9A5337329}" type="presOf" srcId="{4730D298-D870-468E-B4E1-5CFDC608CE6D}" destId="{6598127F-4445-4A0D-9640-14AB5074E9D4}" srcOrd="1" destOrd="0" presId="urn:microsoft.com/office/officeart/2005/8/layout/cycle2"/>
    <dgm:cxn modelId="{720B5F59-634A-4145-BD19-46F85A7A0C89}" type="presOf" srcId="{58C789B5-8D50-44B2-925A-ECBB6C183E51}" destId="{66D05743-A679-4F77-AC89-E801528685C1}" srcOrd="1" destOrd="0" presId="urn:microsoft.com/office/officeart/2005/8/layout/cycle2"/>
    <dgm:cxn modelId="{62589207-D862-4ABD-975B-C83B67DB6370}" type="presOf" srcId="{F496AC6A-824C-416A-9BA0-F43D530187DE}" destId="{712B1D9D-C6E3-47DC-8575-CD9F70B8F794}" srcOrd="0" destOrd="0" presId="urn:microsoft.com/office/officeart/2005/8/layout/cycle2"/>
    <dgm:cxn modelId="{1E560366-FF4F-4C49-8ADE-EB703BB0B3A8}" type="presOf" srcId="{67F415D5-7432-4432-872F-4FE189F444E1}" destId="{A229A788-4605-49AD-B0B2-0DF9D9D1038C}" srcOrd="0" destOrd="0" presId="urn:microsoft.com/office/officeart/2005/8/layout/cycle2"/>
    <dgm:cxn modelId="{B9ABDE86-3BB6-4269-A4CB-701A5290367C}" type="presOf" srcId="{B08F5B9A-EA08-463E-884F-D052F0C59D03}" destId="{1AFFD44B-1ED8-4740-B2F7-5E24A8D484C1}" srcOrd="0" destOrd="0" presId="urn:microsoft.com/office/officeart/2005/8/layout/cycle2"/>
    <dgm:cxn modelId="{03BEB315-547B-45CE-A373-AF0CDDEE622A}" type="presOf" srcId="{2D1A4ADB-668A-434A-A533-E925B9E93A6F}" destId="{41E1DD25-0130-429E-AA51-100827539138}" srcOrd="0" destOrd="0" presId="urn:microsoft.com/office/officeart/2005/8/layout/cycle2"/>
    <dgm:cxn modelId="{D0B5F112-06CE-473E-ABE2-79A24CBC06A5}" srcId="{50DB4B39-BE6C-461F-84FB-27D61EF8A551}" destId="{E137D600-6A26-440D-989A-DB5459694D55}" srcOrd="2" destOrd="0" parTransId="{6F261EA7-2B1E-4AE9-9EC8-FBF4C433F991}" sibTransId="{58C789B5-8D50-44B2-925A-ECBB6C183E51}"/>
    <dgm:cxn modelId="{723B491C-7495-4730-A30F-7CEC76BE5701}" type="presOf" srcId="{50DB4B39-BE6C-461F-84FB-27D61EF8A551}" destId="{6828005C-DF71-4399-B96F-302D34FB6C9C}" srcOrd="0" destOrd="0" presId="urn:microsoft.com/office/officeart/2005/8/layout/cycle2"/>
    <dgm:cxn modelId="{DADC2348-546B-4130-B85E-BCE26296BF88}" type="presOf" srcId="{EA2F152B-F450-44AD-9C2F-BCEBA15F80E5}" destId="{E5548B05-9AD4-41DA-A6E5-16ACEDFCFBC8}" srcOrd="0" destOrd="0" presId="urn:microsoft.com/office/officeart/2005/8/layout/cycle2"/>
    <dgm:cxn modelId="{94256D10-1552-4FB0-AE20-B9F9A5B4D376}" srcId="{50DB4B39-BE6C-461F-84FB-27D61EF8A551}" destId="{F496AC6A-824C-416A-9BA0-F43D530187DE}" srcOrd="5" destOrd="0" parTransId="{8C0B4EDC-BCF5-4B40-9BDB-9736D9564326}" sibTransId="{67F415D5-7432-4432-872F-4FE189F444E1}"/>
    <dgm:cxn modelId="{B2ABA91D-F819-4ADB-9058-5CCE8B5EF234}" type="presParOf" srcId="{6828005C-DF71-4399-B96F-302D34FB6C9C}" destId="{BF06DC97-CF60-4893-BF39-B239AA2A8BC9}" srcOrd="0" destOrd="0" presId="urn:microsoft.com/office/officeart/2005/8/layout/cycle2"/>
    <dgm:cxn modelId="{5C2B51B9-CD01-420C-9E4B-8682C9CA9971}" type="presParOf" srcId="{6828005C-DF71-4399-B96F-302D34FB6C9C}" destId="{E5548B05-9AD4-41DA-A6E5-16ACEDFCFBC8}" srcOrd="1" destOrd="0" presId="urn:microsoft.com/office/officeart/2005/8/layout/cycle2"/>
    <dgm:cxn modelId="{8368CA05-FA8D-4F89-9E49-94E755534041}" type="presParOf" srcId="{E5548B05-9AD4-41DA-A6E5-16ACEDFCFBC8}" destId="{34C20B9A-B85F-47CA-9551-8C29889EF3D6}" srcOrd="0" destOrd="0" presId="urn:microsoft.com/office/officeart/2005/8/layout/cycle2"/>
    <dgm:cxn modelId="{B79D3099-ABB5-46D9-9D10-7A0215B7B11A}" type="presParOf" srcId="{6828005C-DF71-4399-B96F-302D34FB6C9C}" destId="{41E1DD25-0130-429E-AA51-100827539138}" srcOrd="2" destOrd="0" presId="urn:microsoft.com/office/officeart/2005/8/layout/cycle2"/>
    <dgm:cxn modelId="{DAF710A8-BA42-40DD-A109-3A6919826492}" type="presParOf" srcId="{6828005C-DF71-4399-B96F-302D34FB6C9C}" destId="{1AFFD44B-1ED8-4740-B2F7-5E24A8D484C1}" srcOrd="3" destOrd="0" presId="urn:microsoft.com/office/officeart/2005/8/layout/cycle2"/>
    <dgm:cxn modelId="{FA0B004C-3A69-45B1-8CEF-7FBBC8A4E144}" type="presParOf" srcId="{1AFFD44B-1ED8-4740-B2F7-5E24A8D484C1}" destId="{A309B455-1C31-4131-AE8A-6143EDCD3EDA}" srcOrd="0" destOrd="0" presId="urn:microsoft.com/office/officeart/2005/8/layout/cycle2"/>
    <dgm:cxn modelId="{A82B560C-3535-45EC-95CC-4AC81F7C8A95}" type="presParOf" srcId="{6828005C-DF71-4399-B96F-302D34FB6C9C}" destId="{6F22ACFE-F825-4A36-B67C-509DDCD63963}" srcOrd="4" destOrd="0" presId="urn:microsoft.com/office/officeart/2005/8/layout/cycle2"/>
    <dgm:cxn modelId="{C7A1C330-2BBA-4591-8B55-27434929FC40}" type="presParOf" srcId="{6828005C-DF71-4399-B96F-302D34FB6C9C}" destId="{A552C984-3902-4193-A5B5-E06FE74E66CD}" srcOrd="5" destOrd="0" presId="urn:microsoft.com/office/officeart/2005/8/layout/cycle2"/>
    <dgm:cxn modelId="{ADB30A13-2CFD-4424-B0EC-18987CB5A63F}" type="presParOf" srcId="{A552C984-3902-4193-A5B5-E06FE74E66CD}" destId="{66D05743-A679-4F77-AC89-E801528685C1}" srcOrd="0" destOrd="0" presId="urn:microsoft.com/office/officeart/2005/8/layout/cycle2"/>
    <dgm:cxn modelId="{90A89DE3-812A-48E3-94A0-2153514BFD1F}" type="presParOf" srcId="{6828005C-DF71-4399-B96F-302D34FB6C9C}" destId="{15D65290-97A2-4DED-8BBB-7F23771450A2}" srcOrd="6" destOrd="0" presId="urn:microsoft.com/office/officeart/2005/8/layout/cycle2"/>
    <dgm:cxn modelId="{B642394C-E29C-4E66-B5EA-0096569DF771}" type="presParOf" srcId="{6828005C-DF71-4399-B96F-302D34FB6C9C}" destId="{620F6A9A-26A9-4FD5-8DCE-C90B1FE6DDD4}" srcOrd="7" destOrd="0" presId="urn:microsoft.com/office/officeart/2005/8/layout/cycle2"/>
    <dgm:cxn modelId="{881F1440-5237-464B-8E9B-A4E9D868118C}" type="presParOf" srcId="{620F6A9A-26A9-4FD5-8DCE-C90B1FE6DDD4}" destId="{19E9DBF5-15DD-40A0-AE39-61612793489A}" srcOrd="0" destOrd="0" presId="urn:microsoft.com/office/officeart/2005/8/layout/cycle2"/>
    <dgm:cxn modelId="{39F94867-DAF6-4EB3-87FC-A936F7A070F0}" type="presParOf" srcId="{6828005C-DF71-4399-B96F-302D34FB6C9C}" destId="{29EDB6DA-9227-443F-8726-9C473BDD789D}" srcOrd="8" destOrd="0" presId="urn:microsoft.com/office/officeart/2005/8/layout/cycle2"/>
    <dgm:cxn modelId="{E09232CC-6535-405B-BA54-30E8D851CD7C}" type="presParOf" srcId="{6828005C-DF71-4399-B96F-302D34FB6C9C}" destId="{1A21CDC5-A6F1-4D78-A5CA-13047BF133AA}" srcOrd="9" destOrd="0" presId="urn:microsoft.com/office/officeart/2005/8/layout/cycle2"/>
    <dgm:cxn modelId="{EB86BFB4-65F1-445A-AE6A-E0F3952B6251}" type="presParOf" srcId="{1A21CDC5-A6F1-4D78-A5CA-13047BF133AA}" destId="{6598127F-4445-4A0D-9640-14AB5074E9D4}" srcOrd="0" destOrd="0" presId="urn:microsoft.com/office/officeart/2005/8/layout/cycle2"/>
    <dgm:cxn modelId="{97314D50-835E-4E9A-B443-EB73AA3DF398}" type="presParOf" srcId="{6828005C-DF71-4399-B96F-302D34FB6C9C}" destId="{712B1D9D-C6E3-47DC-8575-CD9F70B8F794}" srcOrd="10" destOrd="0" presId="urn:microsoft.com/office/officeart/2005/8/layout/cycle2"/>
    <dgm:cxn modelId="{A753E3B5-0DA9-4108-B779-4C5003769215}" type="presParOf" srcId="{6828005C-DF71-4399-B96F-302D34FB6C9C}" destId="{A229A788-4605-49AD-B0B2-0DF9D9D1038C}" srcOrd="11" destOrd="0" presId="urn:microsoft.com/office/officeart/2005/8/layout/cycle2"/>
    <dgm:cxn modelId="{0A95B813-797E-4F49-90AD-B9D92D75117A}" type="presParOf" srcId="{A229A788-4605-49AD-B0B2-0DF9D9D1038C}" destId="{FE1ABDDC-F5EC-46CB-A335-D045A7AE8260}"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6B4456-555C-4E25-A8CB-92D53115358E}">
      <dsp:nvSpPr>
        <dsp:cNvPr id="0" name=""/>
        <dsp:cNvSpPr/>
      </dsp:nvSpPr>
      <dsp:spPr>
        <a:xfrm>
          <a:off x="0" y="218250"/>
          <a:ext cx="8229600" cy="37720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just" defTabSz="1155700" rtl="0">
            <a:lnSpc>
              <a:spcPct val="90000"/>
            </a:lnSpc>
            <a:spcBef>
              <a:spcPct val="0"/>
            </a:spcBef>
            <a:spcAft>
              <a:spcPct val="35000"/>
            </a:spcAft>
          </a:pPr>
          <a:r>
            <a:rPr lang="es-ES_tradnl" sz="2600" b="1" kern="1200" dirty="0" smtClean="0"/>
            <a:t>Un contador de cambio es una herramienta de software para contar el tamaño de un programa. Cuando se modifican o desarrollan programas en varios ciclos, es importante conocer  cuantas líneas de código (LOC) fueron adicionadas, eliminadas, o modificadas entre las versiones del programa</a:t>
          </a:r>
          <a:r>
            <a:rPr lang="es-ES_tradnl" sz="2600" b="1" kern="1200" smtClean="0"/>
            <a:t>. </a:t>
          </a:r>
          <a:endParaRPr lang="es-CO" sz="2600" b="1" kern="1200" dirty="0"/>
        </a:p>
      </dsp:txBody>
      <dsp:txXfrm>
        <a:off x="0" y="218250"/>
        <a:ext cx="8229600" cy="37720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F38B13-843B-4179-9738-77EB1F9C770F}">
      <dsp:nvSpPr>
        <dsp:cNvPr id="0" name=""/>
        <dsp:cNvSpPr/>
      </dsp:nvSpPr>
      <dsp:spPr>
        <a:xfrm>
          <a:off x="3487497" y="1356659"/>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A902EC5C-E579-4036-B0DC-CAB94FEBA397}">
      <dsp:nvSpPr>
        <dsp:cNvPr id="0" name=""/>
        <dsp:cNvSpPr/>
      </dsp:nvSpPr>
      <dsp:spPr>
        <a:xfrm>
          <a:off x="2088227" y="216021"/>
          <a:ext cx="1991428" cy="10657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Diseñe el programa para funcionar inicialmente con Java</a:t>
          </a:r>
          <a:endParaRPr lang="es-CO" sz="1600" b="1" kern="1200" dirty="0"/>
        </a:p>
      </dsp:txBody>
      <dsp:txXfrm>
        <a:off x="2088227" y="216021"/>
        <a:ext cx="1991428" cy="1065718"/>
      </dsp:txXfrm>
    </dsp:sp>
    <dsp:sp modelId="{F152F15A-7FB7-4A66-A183-1B39CDE2CBA9}">
      <dsp:nvSpPr>
        <dsp:cNvPr id="0" name=""/>
        <dsp:cNvSpPr/>
      </dsp:nvSpPr>
      <dsp:spPr>
        <a:xfrm>
          <a:off x="3997302" y="160177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13552973-B1A2-4D1B-A5A0-96B64E8B0310}">
      <dsp:nvSpPr>
        <dsp:cNvPr id="0" name=""/>
        <dsp:cNvSpPr/>
      </dsp:nvSpPr>
      <dsp:spPr>
        <a:xfrm>
          <a:off x="5616633" y="288027"/>
          <a:ext cx="1882804" cy="11722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Comparar un programa modificado con su versión anterior</a:t>
          </a:r>
          <a:endParaRPr lang="es-CO" sz="1600" b="1" kern="1200" dirty="0"/>
        </a:p>
      </dsp:txBody>
      <dsp:txXfrm>
        <a:off x="5616633" y="288027"/>
        <a:ext cx="1882804" cy="1172290"/>
      </dsp:txXfrm>
    </dsp:sp>
    <dsp:sp modelId="{FE4DC660-87F1-480D-9D32-2EC7B166FD58}">
      <dsp:nvSpPr>
        <dsp:cNvPr id="0" name=""/>
        <dsp:cNvSpPr/>
      </dsp:nvSpPr>
      <dsp:spPr>
        <a:xfrm>
          <a:off x="4122581" y="215328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354EA11E-389D-4401-854C-154FD3B05E31}">
      <dsp:nvSpPr>
        <dsp:cNvPr id="0" name=""/>
        <dsp:cNvSpPr/>
      </dsp:nvSpPr>
      <dsp:spPr>
        <a:xfrm>
          <a:off x="6120675" y="1944220"/>
          <a:ext cx="1846596" cy="12522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Identificar los LOC adicionadas y eliminadas en el programa</a:t>
          </a:r>
          <a:endParaRPr lang="es-CO" sz="1600" b="1" kern="1200" dirty="0"/>
        </a:p>
      </dsp:txBody>
      <dsp:txXfrm>
        <a:off x="6120675" y="1944220"/>
        <a:ext cx="1846596" cy="1252219"/>
      </dsp:txXfrm>
    </dsp:sp>
    <dsp:sp modelId="{C296162E-5C55-4AD2-9C00-4628F2AB718C}">
      <dsp:nvSpPr>
        <dsp:cNvPr id="0" name=""/>
        <dsp:cNvSpPr/>
      </dsp:nvSpPr>
      <dsp:spPr>
        <a:xfrm>
          <a:off x="3769917" y="2595557"/>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7375EE5F-F785-4FF6-A61C-D2FD74D39E63}">
      <dsp:nvSpPr>
        <dsp:cNvPr id="0" name=""/>
        <dsp:cNvSpPr/>
      </dsp:nvSpPr>
      <dsp:spPr>
        <a:xfrm>
          <a:off x="5334094" y="4182944"/>
          <a:ext cx="1991428" cy="11456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Contar los LOC adicionadas y eliminadas en el programa.</a:t>
          </a:r>
          <a:endParaRPr lang="es-CO" sz="1600" b="1" kern="1200" dirty="0"/>
        </a:p>
      </dsp:txBody>
      <dsp:txXfrm>
        <a:off x="5334094" y="4182944"/>
        <a:ext cx="1991428" cy="1145647"/>
      </dsp:txXfrm>
    </dsp:sp>
    <dsp:sp modelId="{ABB69E5F-D50A-4525-B315-D6BDC487FCA8}">
      <dsp:nvSpPr>
        <dsp:cNvPr id="0" name=""/>
        <dsp:cNvSpPr/>
      </dsp:nvSpPr>
      <dsp:spPr>
        <a:xfrm>
          <a:off x="3205076" y="2595557"/>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63FE3F4E-1949-450E-B0EB-D2394090792B}">
      <dsp:nvSpPr>
        <dsp:cNvPr id="0" name=""/>
        <dsp:cNvSpPr/>
      </dsp:nvSpPr>
      <dsp:spPr>
        <a:xfrm>
          <a:off x="1387445" y="4182944"/>
          <a:ext cx="1991428" cy="11456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Contar el LOC total en el programa modificado</a:t>
          </a:r>
          <a:endParaRPr lang="es-CO" sz="1600" b="1" kern="1200" dirty="0"/>
        </a:p>
      </dsp:txBody>
      <dsp:txXfrm>
        <a:off x="1387445" y="4182944"/>
        <a:ext cx="1991428" cy="1145647"/>
      </dsp:txXfrm>
    </dsp:sp>
    <dsp:sp modelId="{6460DFD4-935D-4752-938E-F3EF40FB2857}">
      <dsp:nvSpPr>
        <dsp:cNvPr id="0" name=""/>
        <dsp:cNvSpPr/>
      </dsp:nvSpPr>
      <dsp:spPr>
        <a:xfrm>
          <a:off x="2852412" y="215328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F162A977-68E0-4ACC-8649-6BA13CAEAF89}">
      <dsp:nvSpPr>
        <dsp:cNvPr id="0" name=""/>
        <dsp:cNvSpPr/>
      </dsp:nvSpPr>
      <dsp:spPr>
        <a:xfrm>
          <a:off x="504050" y="2088238"/>
          <a:ext cx="1846596" cy="12522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Agregar una etiqueta a la línea, para cada línea modificada o eliminada para indicar el número del cambio</a:t>
          </a:r>
          <a:endParaRPr lang="es-CO" sz="1600" b="1" kern="1200" dirty="0"/>
        </a:p>
      </dsp:txBody>
      <dsp:txXfrm>
        <a:off x="504050" y="2088238"/>
        <a:ext cx="1846596" cy="1252219"/>
      </dsp:txXfrm>
    </dsp:sp>
    <dsp:sp modelId="{6C9BBBB5-77C1-4C39-B273-DB42C88E4CEF}">
      <dsp:nvSpPr>
        <dsp:cNvPr id="0" name=""/>
        <dsp:cNvSpPr/>
      </dsp:nvSpPr>
      <dsp:spPr>
        <a:xfrm>
          <a:off x="2977691" y="160177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4F965ADC-1D54-447F-8AEC-06C72C6D1ED6}">
      <dsp:nvSpPr>
        <dsp:cNvPr id="0" name=""/>
        <dsp:cNvSpPr/>
      </dsp:nvSpPr>
      <dsp:spPr>
        <a:xfrm>
          <a:off x="880536" y="1012432"/>
          <a:ext cx="1882804" cy="11722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endParaRPr lang="es-CO" sz="1600" b="1" kern="1200" dirty="0"/>
        </a:p>
      </dsp:txBody>
      <dsp:txXfrm>
        <a:off x="880536" y="1012432"/>
        <a:ext cx="1882804" cy="117229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8A9189-1CD6-4C1F-A898-09418AAD609F}">
      <dsp:nvSpPr>
        <dsp:cNvPr id="0" name=""/>
        <dsp:cNvSpPr/>
      </dsp:nvSpPr>
      <dsp:spPr>
        <a:xfrm>
          <a:off x="1512371" y="0"/>
          <a:ext cx="4525963" cy="4525963"/>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6C615-34C7-4A04-AA39-564B3D46B337}">
      <dsp:nvSpPr>
        <dsp:cNvPr id="0" name=""/>
        <dsp:cNvSpPr/>
      </dsp:nvSpPr>
      <dsp:spPr>
        <a:xfrm>
          <a:off x="3775352" y="455027"/>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Identificar los LOC adicionadas y eliminadas en el programa</a:t>
          </a:r>
          <a:endParaRPr lang="es-CO" sz="1500" b="1" kern="1200" dirty="0"/>
        </a:p>
      </dsp:txBody>
      <dsp:txXfrm>
        <a:off x="3775352" y="455027"/>
        <a:ext cx="2941875" cy="1071380"/>
      </dsp:txXfrm>
    </dsp:sp>
    <dsp:sp modelId="{A427D1FB-1510-4195-85E5-CB5C0B407471}">
      <dsp:nvSpPr>
        <dsp:cNvPr id="0" name=""/>
        <dsp:cNvSpPr/>
      </dsp:nvSpPr>
      <dsp:spPr>
        <a:xfrm>
          <a:off x="3775352" y="1660330"/>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Comparar un programa modificado con su versión anterior</a:t>
          </a:r>
          <a:endParaRPr lang="es-CO" sz="1500" b="1" kern="1200" dirty="0"/>
        </a:p>
      </dsp:txBody>
      <dsp:txXfrm>
        <a:off x="3775352" y="1660330"/>
        <a:ext cx="2941875" cy="1071380"/>
      </dsp:txXfrm>
    </dsp:sp>
    <dsp:sp modelId="{FF2145F5-6F5C-41F1-8EB0-29148E104AD9}">
      <dsp:nvSpPr>
        <dsp:cNvPr id="0" name=""/>
        <dsp:cNvSpPr/>
      </dsp:nvSpPr>
      <dsp:spPr>
        <a:xfrm>
          <a:off x="3775352" y="2865632"/>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Diseñe el programa para funcionar inicialmente con Java</a:t>
          </a:r>
          <a:endParaRPr lang="es-CO" sz="1500" b="1" kern="1200" dirty="0"/>
        </a:p>
      </dsp:txBody>
      <dsp:txXfrm>
        <a:off x="3775352" y="2865632"/>
        <a:ext cx="2941875" cy="107138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6C8511-7656-4292-9CFA-8FCEBC34EF78}">
      <dsp:nvSpPr>
        <dsp:cNvPr id="0" name=""/>
        <dsp:cNvSpPr/>
      </dsp:nvSpPr>
      <dsp:spPr>
        <a:xfrm>
          <a:off x="0" y="35804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producto provee un subconjunto mínimo funcional del producto final</a:t>
          </a:r>
          <a:endParaRPr lang="es-CO" sz="1900" kern="1200" dirty="0"/>
        </a:p>
      </dsp:txBody>
      <dsp:txXfrm>
        <a:off x="0" y="358041"/>
        <a:ext cx="8229600" cy="911430"/>
      </dsp:txXfrm>
    </dsp:sp>
    <dsp:sp modelId="{421DFB2D-2997-48E2-A64E-17ABF726D33C}">
      <dsp:nvSpPr>
        <dsp:cNvPr id="0" name=""/>
        <dsp:cNvSpPr/>
      </dsp:nvSpPr>
      <dsp:spPr>
        <a:xfrm>
          <a:off x="0" y="132419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producto provee una base que puede ser fácilmente mejorada</a:t>
          </a:r>
          <a:endParaRPr lang="es-CO" sz="1900" kern="1200" dirty="0"/>
        </a:p>
      </dsp:txBody>
      <dsp:txXfrm>
        <a:off x="0" y="1324191"/>
        <a:ext cx="8229600" cy="911430"/>
      </dsp:txXfrm>
    </dsp:sp>
    <dsp:sp modelId="{9A27162F-642D-4307-93E6-254EA0185804}">
      <dsp:nvSpPr>
        <dsp:cNvPr id="0" name=""/>
        <dsp:cNvSpPr/>
      </dsp:nvSpPr>
      <dsp:spPr>
        <a:xfrm>
          <a:off x="0" y="229034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Todos los ciclos del producto son de alta calidad y pueden ser fácilmente probados.</a:t>
          </a:r>
          <a:endParaRPr lang="es-CO" sz="1900" kern="1200" dirty="0"/>
        </a:p>
      </dsp:txBody>
      <dsp:txXfrm>
        <a:off x="0" y="2290341"/>
        <a:ext cx="8229600" cy="911430"/>
      </dsp:txXfrm>
    </dsp:sp>
    <dsp:sp modelId="{24F56C77-C37F-47F0-9480-ABB847ECAA5A}">
      <dsp:nvSpPr>
        <dsp:cNvPr id="0" name=""/>
        <dsp:cNvSpPr/>
      </dsp:nvSpPr>
      <dsp:spPr>
        <a:xfrm>
          <a:off x="0" y="325649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diseño del producto tiene una estructura modular que permite a los miembros del equipo trabajar de manera independiente.</a:t>
          </a:r>
          <a:endParaRPr lang="es-CO" sz="1900" kern="1200" dirty="0"/>
        </a:p>
      </dsp:txBody>
      <dsp:txXfrm>
        <a:off x="0" y="3256491"/>
        <a:ext cx="8229600" cy="91143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7F92A5B-474B-452B-B1A2-E88511B9CEFF}">
      <dsp:nvSpPr>
        <dsp:cNvPr id="0" name=""/>
        <dsp:cNvSpPr/>
      </dsp:nvSpPr>
      <dsp:spPr>
        <a:xfrm>
          <a:off x="0" y="88265"/>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Problemas con el uso de la herramienta.</a:t>
          </a:r>
          <a:endParaRPr lang="es-CO" sz="1700" kern="1200" dirty="0"/>
        </a:p>
      </dsp:txBody>
      <dsp:txXfrm>
        <a:off x="0" y="88265"/>
        <a:ext cx="8229600" cy="830718"/>
      </dsp:txXfrm>
    </dsp:sp>
    <dsp:sp modelId="{1F166563-75B5-40F3-8B0A-C3272D63B1B6}">
      <dsp:nvSpPr>
        <dsp:cNvPr id="0" name=""/>
        <dsp:cNvSpPr/>
      </dsp:nvSpPr>
      <dsp:spPr>
        <a:xfrm>
          <a:off x="0" y="967944"/>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No tuvimos información del estado del proyecto mientras aprendimos a usar la herramienta del proyecto.</a:t>
          </a:r>
          <a:endParaRPr lang="es-CO" sz="1700" kern="1200" dirty="0"/>
        </a:p>
      </dsp:txBody>
      <dsp:txXfrm>
        <a:off x="0" y="967944"/>
        <a:ext cx="8229600" cy="830718"/>
      </dsp:txXfrm>
    </dsp:sp>
    <dsp:sp modelId="{F2F5CCBA-F965-43B8-AE1B-AD3A9081F75C}">
      <dsp:nvSpPr>
        <dsp:cNvPr id="0" name=""/>
        <dsp:cNvSpPr/>
      </dsp:nvSpPr>
      <dsp:spPr>
        <a:xfrm>
          <a:off x="0" y="1847622"/>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En las primeras etapas no hubo claridad sobre la asignación y dependencia de tareas: ¿Qué? ¿Cómo? y ¿Quién?</a:t>
          </a:r>
          <a:endParaRPr lang="es-CO" sz="1700" kern="1200" dirty="0"/>
        </a:p>
      </dsp:txBody>
      <dsp:txXfrm>
        <a:off x="0" y="1847622"/>
        <a:ext cx="8229600" cy="830718"/>
      </dsp:txXfrm>
    </dsp:sp>
    <dsp:sp modelId="{37401F51-B4B2-41EC-A7EE-2AF7CFF3DAD3}">
      <dsp:nvSpPr>
        <dsp:cNvPr id="0" name=""/>
        <dsp:cNvSpPr/>
      </dsp:nvSpPr>
      <dsp:spPr>
        <a:xfrm>
          <a:off x="0" y="2727300"/>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En las reuniones de seguimiento se trataban temas diferentes a TSP.</a:t>
          </a:r>
          <a:endParaRPr lang="es-CO" sz="1700" kern="1200" dirty="0"/>
        </a:p>
      </dsp:txBody>
      <dsp:txXfrm>
        <a:off x="0" y="2727300"/>
        <a:ext cx="8229600" cy="830718"/>
      </dsp:txXfrm>
    </dsp:sp>
    <dsp:sp modelId="{6413C111-274C-48B3-B196-40B97D8A0844}">
      <dsp:nvSpPr>
        <dsp:cNvPr id="0" name=""/>
        <dsp:cNvSpPr/>
      </dsp:nvSpPr>
      <dsp:spPr>
        <a:xfrm>
          <a:off x="0" y="3606978"/>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Se planeó inicialmente sobre 6 semanas.</a:t>
          </a:r>
          <a:endParaRPr lang="es-CO" sz="1700" kern="1200" dirty="0"/>
        </a:p>
      </dsp:txBody>
      <dsp:txXfrm>
        <a:off x="0" y="3606978"/>
        <a:ext cx="8229600" cy="830718"/>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05530A-0667-410C-B926-E86DCF518E1D}">
      <dsp:nvSpPr>
        <dsp:cNvPr id="0" name=""/>
        <dsp:cNvSpPr/>
      </dsp:nvSpPr>
      <dsp:spPr>
        <a:xfrm>
          <a:off x="0" y="317271"/>
          <a:ext cx="8229600" cy="12472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s-ES_tradnl" sz="2600" kern="1200" dirty="0" smtClean="0"/>
            <a:t>No hubo un seguimiento apropiado de los riesgos identificados.</a:t>
          </a:r>
          <a:endParaRPr lang="es-CO" sz="2600" kern="1200" dirty="0"/>
        </a:p>
      </dsp:txBody>
      <dsp:txXfrm>
        <a:off x="0" y="317271"/>
        <a:ext cx="8229600" cy="1247220"/>
      </dsp:txXfrm>
    </dsp:sp>
    <dsp:sp modelId="{FFD379B3-AA11-4ECD-B1D8-49D4A6059AAC}">
      <dsp:nvSpPr>
        <dsp:cNvPr id="0" name=""/>
        <dsp:cNvSpPr/>
      </dsp:nvSpPr>
      <dsp:spPr>
        <a:xfrm>
          <a:off x="0" y="1639371"/>
          <a:ext cx="8229600" cy="12472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s-ES_tradnl" sz="2600" kern="1200" dirty="0" smtClean="0"/>
            <a:t>No hubo claridad sobre cómo y en que casos usar los medios de comunicación seleccionados.</a:t>
          </a:r>
          <a:endParaRPr lang="es-CO" sz="2600" kern="1200" dirty="0"/>
        </a:p>
      </dsp:txBody>
      <dsp:txXfrm>
        <a:off x="0" y="1639371"/>
        <a:ext cx="8229600" cy="1247220"/>
      </dsp:txXfrm>
    </dsp:sp>
    <dsp:sp modelId="{D8D1DA01-5546-4E12-A17D-64E50191858E}">
      <dsp:nvSpPr>
        <dsp:cNvPr id="0" name=""/>
        <dsp:cNvSpPr/>
      </dsp:nvSpPr>
      <dsp:spPr>
        <a:xfrm>
          <a:off x="0" y="2961471"/>
          <a:ext cx="8229600" cy="12472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s-ES_tradnl" sz="2600" kern="1200" dirty="0" smtClean="0"/>
            <a:t>Tareas terminadas con entregables incompletos.</a:t>
          </a:r>
          <a:endParaRPr lang="es-CO" sz="2600" kern="1200" dirty="0"/>
        </a:p>
      </dsp:txBody>
      <dsp:txXfrm>
        <a:off x="0" y="2961471"/>
        <a:ext cx="8229600" cy="124722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B6E481-DC89-4968-9595-3E6245B5D1DF}">
      <dsp:nvSpPr>
        <dsp:cNvPr id="0" name=""/>
        <dsp:cNvSpPr/>
      </dsp:nvSpPr>
      <dsp:spPr>
        <a:xfrm>
          <a:off x="0" y="827177"/>
          <a:ext cx="8229600" cy="8976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_tradnl" sz="3100" kern="1200" dirty="0" smtClean="0"/>
            <a:t>Buena disposición del equipo.</a:t>
          </a:r>
          <a:endParaRPr lang="es-CO" sz="3100" kern="1200" dirty="0"/>
        </a:p>
      </dsp:txBody>
      <dsp:txXfrm>
        <a:off x="0" y="827177"/>
        <a:ext cx="8229600" cy="897682"/>
      </dsp:txXfrm>
    </dsp:sp>
    <dsp:sp modelId="{7D41616D-7DD1-4D2E-8B65-68F8ECF96A94}">
      <dsp:nvSpPr>
        <dsp:cNvPr id="0" name=""/>
        <dsp:cNvSpPr/>
      </dsp:nvSpPr>
      <dsp:spPr>
        <a:xfrm>
          <a:off x="0" y="1814140"/>
          <a:ext cx="8229600" cy="8976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_tradnl" sz="3100" kern="1200" dirty="0" smtClean="0"/>
            <a:t>Ambiente colaborativo.</a:t>
          </a:r>
          <a:endParaRPr lang="es-CO" sz="3100" kern="1200" dirty="0"/>
        </a:p>
      </dsp:txBody>
      <dsp:txXfrm>
        <a:off x="0" y="1814140"/>
        <a:ext cx="8229600" cy="897682"/>
      </dsp:txXfrm>
    </dsp:sp>
    <dsp:sp modelId="{89CFC517-8B45-4D0A-BA54-675ECFEDEE1D}">
      <dsp:nvSpPr>
        <dsp:cNvPr id="0" name=""/>
        <dsp:cNvSpPr/>
      </dsp:nvSpPr>
      <dsp:spPr>
        <a:xfrm>
          <a:off x="0" y="2801102"/>
          <a:ext cx="8229600" cy="8976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_tradnl" sz="3100" kern="1200" dirty="0" smtClean="0"/>
            <a:t>Flexibilidad en la distribución de tareas.</a:t>
          </a:r>
          <a:endParaRPr lang="es-CO" sz="3100" kern="1200" dirty="0"/>
        </a:p>
      </dsp:txBody>
      <dsp:txXfrm>
        <a:off x="0" y="2801102"/>
        <a:ext cx="8229600" cy="897682"/>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16D550-A165-4C25-8849-A406BD1572DD}">
      <dsp:nvSpPr>
        <dsp:cNvPr id="0" name=""/>
        <dsp:cNvSpPr/>
      </dsp:nvSpPr>
      <dsp:spPr>
        <a:xfrm>
          <a:off x="0" y="12633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Mayor conocimiento de las responsabilidades y actividades que cada rol tiene a cargo.</a:t>
          </a:r>
          <a:endParaRPr lang="es-CO" sz="1700" kern="1200" dirty="0"/>
        </a:p>
      </dsp:txBody>
      <dsp:txXfrm>
        <a:off x="0" y="126336"/>
        <a:ext cx="8229600" cy="815490"/>
      </dsp:txXfrm>
    </dsp:sp>
    <dsp:sp modelId="{7D23C6AD-01AA-41E3-A702-A34E36B6CC93}">
      <dsp:nvSpPr>
        <dsp:cNvPr id="0" name=""/>
        <dsp:cNvSpPr/>
      </dsp:nvSpPr>
      <dsp:spPr>
        <a:xfrm>
          <a:off x="0" y="99078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Definir claramente el uso de los medios de comunicación.</a:t>
          </a:r>
          <a:endParaRPr lang="es-CO" sz="1700" kern="1200" dirty="0"/>
        </a:p>
      </dsp:txBody>
      <dsp:txXfrm>
        <a:off x="0" y="990786"/>
        <a:ext cx="8229600" cy="815490"/>
      </dsp:txXfrm>
    </dsp:sp>
    <dsp:sp modelId="{DA084F94-6672-4DC4-8DBD-F6AE985AAF73}">
      <dsp:nvSpPr>
        <dsp:cNvPr id="0" name=""/>
        <dsp:cNvSpPr/>
      </dsp:nvSpPr>
      <dsp:spPr>
        <a:xfrm>
          <a:off x="0" y="185523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Mayor atención al proceso apoyándose más en las responsabilidades y roles que en la herramienta.</a:t>
          </a:r>
          <a:endParaRPr lang="es-CO" sz="1700" kern="1200" dirty="0"/>
        </a:p>
      </dsp:txBody>
      <dsp:txXfrm>
        <a:off x="0" y="1855236"/>
        <a:ext cx="8229600" cy="815490"/>
      </dsp:txXfrm>
    </dsp:sp>
    <dsp:sp modelId="{2B6FB7E3-9797-4D2F-9E0A-17C93A8EA62A}">
      <dsp:nvSpPr>
        <dsp:cNvPr id="0" name=""/>
        <dsp:cNvSpPr/>
      </dsp:nvSpPr>
      <dsp:spPr>
        <a:xfrm>
          <a:off x="0" y="271968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Seguimiento efectivo a los riesgos.</a:t>
          </a:r>
          <a:endParaRPr lang="es-CO" sz="1700" kern="1200" dirty="0"/>
        </a:p>
      </dsp:txBody>
      <dsp:txXfrm>
        <a:off x="0" y="2719686"/>
        <a:ext cx="8229600" cy="815490"/>
      </dsp:txXfrm>
    </dsp:sp>
    <dsp:sp modelId="{9731D2EA-1FB8-48C7-96F2-6680A3A3D145}">
      <dsp:nvSpPr>
        <dsp:cNvPr id="0" name=""/>
        <dsp:cNvSpPr/>
      </dsp:nvSpPr>
      <dsp:spPr>
        <a:xfrm>
          <a:off x="0" y="358413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Comunicar al equipo de manera oportuna y completa sobre el avance de las tareas y apoyar a otros miembros que dependan de dichas tareas.</a:t>
          </a:r>
          <a:endParaRPr lang="es-CO" sz="1700" kern="1200" dirty="0"/>
        </a:p>
      </dsp:txBody>
      <dsp:txXfrm>
        <a:off x="0" y="3584136"/>
        <a:ext cx="8229600" cy="8154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D99944-371D-422F-B81D-9E16245E6A2B}">
      <dsp:nvSpPr>
        <dsp:cNvPr id="0" name=""/>
        <dsp:cNvSpPr/>
      </dsp:nvSpPr>
      <dsp:spPr>
        <a:xfrm rot="10800000">
          <a:off x="1621763" y="2911"/>
          <a:ext cx="5615354"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Conteo, consiste en contar las LOC totales, modificadas, adicionadas y eliminadas de un programa. </a:t>
          </a:r>
          <a:endParaRPr lang="es-CO" sz="1300" b="1" kern="1200" dirty="0"/>
        </a:p>
      </dsp:txBody>
      <dsp:txXfrm rot="10800000">
        <a:off x="1621763" y="2911"/>
        <a:ext cx="5615354" cy="1072564"/>
      </dsp:txXfrm>
    </dsp:sp>
    <dsp:sp modelId="{8DC86FE3-BA62-49E4-867E-4F089E1F0257}">
      <dsp:nvSpPr>
        <dsp:cNvPr id="0" name=""/>
        <dsp:cNvSpPr/>
      </dsp:nvSpPr>
      <dsp:spPr>
        <a:xfrm>
          <a:off x="1115810" y="2911"/>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88C277-3C6E-4DC8-A8BA-FE80F2A2EB79}">
      <dsp:nvSpPr>
        <dsp:cNvPr id="0" name=""/>
        <dsp:cNvSpPr/>
      </dsp:nvSpPr>
      <dsp:spPr>
        <a:xfrm rot="10800000">
          <a:off x="1487200" y="1395643"/>
          <a:ext cx="5794771"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Etiquetado de encabezado, consiste en insertar comentarios en el encabezado de cada programa o clase donde resume la lista de cambios realizados en cada versión.</a:t>
          </a:r>
          <a:endParaRPr lang="es-CO" sz="1300" b="1" kern="1200" dirty="0"/>
        </a:p>
      </dsp:txBody>
      <dsp:txXfrm rot="10800000">
        <a:off x="1487200" y="1395643"/>
        <a:ext cx="5794771" cy="1072564"/>
      </dsp:txXfrm>
    </dsp:sp>
    <dsp:sp modelId="{BF2FFB63-F3FE-41C2-9B38-85F0310A91D4}">
      <dsp:nvSpPr>
        <dsp:cNvPr id="0" name=""/>
        <dsp:cNvSpPr/>
      </dsp:nvSpPr>
      <dsp:spPr>
        <a:xfrm>
          <a:off x="1070955" y="1395643"/>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A38E24-9BB3-41D8-BCA7-03CACF6E638A}">
      <dsp:nvSpPr>
        <dsp:cNvPr id="0" name=""/>
        <dsp:cNvSpPr/>
      </dsp:nvSpPr>
      <dsp:spPr>
        <a:xfrm rot="10800000">
          <a:off x="1584158" y="2736303"/>
          <a:ext cx="5740446"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Formateo, consiste en dar formato al etiquetado tanto en encabezados como en LOC.</a:t>
          </a:r>
          <a:endParaRPr lang="es-CO" sz="1300" b="1" kern="1200" dirty="0"/>
        </a:p>
      </dsp:txBody>
      <dsp:txXfrm rot="10800000">
        <a:off x="1584158" y="2736303"/>
        <a:ext cx="5740446" cy="1072564"/>
      </dsp:txXfrm>
    </dsp:sp>
    <dsp:sp modelId="{40143572-A817-4390-A485-DD3D728FB48E}">
      <dsp:nvSpPr>
        <dsp:cNvPr id="0" name=""/>
        <dsp:cNvSpPr/>
      </dsp:nvSpPr>
      <dsp:spPr>
        <a:xfrm>
          <a:off x="1084537" y="2788376"/>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EF9373-F930-413C-A387-2AB191BCA2E1}">
      <dsp:nvSpPr>
        <dsp:cNvPr id="0" name=""/>
        <dsp:cNvSpPr/>
      </dsp:nvSpPr>
      <dsp:spPr>
        <a:xfrm rot="10800000">
          <a:off x="1527944" y="4181108"/>
          <a:ext cx="5740446"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Diferenciación, cosiste en utilizar algoritmos de comparación que identifican diferencias de LOC entre las diferentes versiones del programa o clase.</a:t>
          </a:r>
          <a:endParaRPr lang="es-CO" sz="1300" b="1" kern="1200" dirty="0"/>
        </a:p>
      </dsp:txBody>
      <dsp:txXfrm rot="10800000">
        <a:off x="1527944" y="4181108"/>
        <a:ext cx="5740446" cy="1072564"/>
      </dsp:txXfrm>
    </dsp:sp>
    <dsp:sp modelId="{11E59DAE-3025-4660-BCE6-50325F4E907E}">
      <dsp:nvSpPr>
        <dsp:cNvPr id="0" name=""/>
        <dsp:cNvSpPr/>
      </dsp:nvSpPr>
      <dsp:spPr>
        <a:xfrm>
          <a:off x="1084537" y="4181108"/>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7942C4-3B92-4554-8972-25DBD79EFC90}">
      <dsp:nvSpPr>
        <dsp:cNvPr id="0" name=""/>
        <dsp:cNvSpPr/>
      </dsp:nvSpPr>
      <dsp:spPr>
        <a:xfrm>
          <a:off x="0" y="99313"/>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Planning</a:t>
          </a:r>
          <a:r>
            <a:rPr lang="es-ES" sz="2300" b="1" kern="1200" dirty="0" smtClean="0"/>
            <a:t> Manager</a:t>
          </a:r>
          <a:r>
            <a:rPr lang="es-CO" sz="2300" b="1" kern="1200" dirty="0" smtClean="0"/>
            <a:t>:</a:t>
          </a:r>
          <a:r>
            <a:rPr lang="es-CO" sz="2300" kern="1200" dirty="0" smtClean="0"/>
            <a:t> </a:t>
          </a:r>
          <a:r>
            <a:rPr lang="es-ES" sz="2300" kern="1200" dirty="0" smtClean="0"/>
            <a:t>Miguel </a:t>
          </a:r>
          <a:r>
            <a:rPr lang="es-ES" sz="2300" kern="1200" dirty="0" err="1" smtClean="0"/>
            <a:t>Angel</a:t>
          </a:r>
          <a:r>
            <a:rPr lang="es-ES" sz="2300" kern="1200" dirty="0" smtClean="0"/>
            <a:t> </a:t>
          </a:r>
          <a:r>
            <a:rPr lang="es-ES" sz="2300" kern="1200" dirty="0" err="1" smtClean="0"/>
            <a:t>Dominguez</a:t>
          </a:r>
          <a:r>
            <a:rPr lang="es-ES" sz="2300" kern="1200" dirty="0" smtClean="0"/>
            <a:t> Niño.</a:t>
          </a:r>
          <a:endParaRPr lang="es-CO" sz="2300" kern="1200" dirty="0"/>
        </a:p>
      </dsp:txBody>
      <dsp:txXfrm>
        <a:off x="0" y="99313"/>
        <a:ext cx="8229600" cy="666022"/>
      </dsp:txXfrm>
    </dsp:sp>
    <dsp:sp modelId="{890E302F-6AB5-43D9-BC6F-202F061745EB}">
      <dsp:nvSpPr>
        <dsp:cNvPr id="0" name=""/>
        <dsp:cNvSpPr/>
      </dsp:nvSpPr>
      <dsp:spPr>
        <a:xfrm>
          <a:off x="0" y="831576"/>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Support</a:t>
          </a:r>
          <a:r>
            <a:rPr lang="es-ES" sz="2300" b="1" kern="1200" dirty="0" smtClean="0"/>
            <a:t> Manager:</a:t>
          </a:r>
          <a:r>
            <a:rPr lang="es-ES" sz="2300" kern="1200" dirty="0" smtClean="0"/>
            <a:t>  </a:t>
          </a:r>
          <a:r>
            <a:rPr lang="es-ES" sz="2300" kern="1200" dirty="0" err="1" smtClean="0"/>
            <a:t>Nestor</a:t>
          </a:r>
          <a:r>
            <a:rPr lang="es-ES" sz="2300" kern="1200" dirty="0" smtClean="0"/>
            <a:t> </a:t>
          </a:r>
          <a:r>
            <a:rPr lang="es-ES" sz="2300" kern="1200" dirty="0" err="1" smtClean="0"/>
            <a:t>Andres</a:t>
          </a:r>
          <a:r>
            <a:rPr lang="es-ES" sz="2300" kern="1200" dirty="0" smtClean="0"/>
            <a:t> Cabezas </a:t>
          </a:r>
          <a:r>
            <a:rPr lang="es-ES" sz="2300" kern="1200" dirty="0" err="1" smtClean="0"/>
            <a:t>Garcia</a:t>
          </a:r>
          <a:r>
            <a:rPr lang="es-ES" sz="2300" kern="1200" dirty="0" smtClean="0"/>
            <a:t>.</a:t>
          </a:r>
          <a:endParaRPr lang="es-CO" sz="2300" kern="1200" dirty="0"/>
        </a:p>
      </dsp:txBody>
      <dsp:txXfrm>
        <a:off x="0" y="831576"/>
        <a:ext cx="8229600" cy="666022"/>
      </dsp:txXfrm>
    </dsp:sp>
    <dsp:sp modelId="{31FF6712-230E-48BE-9AE9-DD749067E66D}">
      <dsp:nvSpPr>
        <dsp:cNvPr id="0" name=""/>
        <dsp:cNvSpPr/>
      </dsp:nvSpPr>
      <dsp:spPr>
        <a:xfrm>
          <a:off x="0" y="1563839"/>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Quality</a:t>
          </a:r>
          <a:r>
            <a:rPr lang="es-ES" sz="2300" b="1" kern="1200" dirty="0" smtClean="0"/>
            <a:t> </a:t>
          </a:r>
          <a:r>
            <a:rPr lang="es-ES" sz="2300" b="1" kern="1200" dirty="0" err="1" smtClean="0"/>
            <a:t>Process</a:t>
          </a:r>
          <a:r>
            <a:rPr lang="es-ES" sz="2300" b="1" kern="1200" dirty="0" smtClean="0"/>
            <a:t> Manager:</a:t>
          </a:r>
          <a:r>
            <a:rPr lang="es-ES" sz="2300" kern="1200" dirty="0" smtClean="0"/>
            <a:t> Gilberto Ramón Mangones.</a:t>
          </a:r>
          <a:endParaRPr lang="es-CO" sz="2300" kern="1200" dirty="0"/>
        </a:p>
      </dsp:txBody>
      <dsp:txXfrm>
        <a:off x="0" y="1563839"/>
        <a:ext cx="8229600" cy="666022"/>
      </dsp:txXfrm>
    </dsp:sp>
    <dsp:sp modelId="{7D744DFD-2E2D-4BEC-84AE-FB297EAD771A}">
      <dsp:nvSpPr>
        <dsp:cNvPr id="0" name=""/>
        <dsp:cNvSpPr/>
      </dsp:nvSpPr>
      <dsp:spPr>
        <a:xfrm>
          <a:off x="0" y="2296101"/>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Development</a:t>
          </a:r>
          <a:r>
            <a:rPr lang="es-ES" sz="2300" b="1" kern="1200" dirty="0" smtClean="0"/>
            <a:t> Manager:</a:t>
          </a:r>
          <a:r>
            <a:rPr lang="es-ES" sz="2300" kern="1200" dirty="0" smtClean="0"/>
            <a:t>  Diego Felipe </a:t>
          </a:r>
          <a:r>
            <a:rPr lang="es-ES" sz="2300" kern="1200" dirty="0" err="1" smtClean="0"/>
            <a:t>Sanchez</a:t>
          </a:r>
          <a:r>
            <a:rPr lang="es-ES" sz="2300" kern="1200" dirty="0" smtClean="0"/>
            <a:t> Gamboa.</a:t>
          </a:r>
          <a:endParaRPr lang="es-CO" sz="2300" b="1" kern="1200" dirty="0"/>
        </a:p>
      </dsp:txBody>
      <dsp:txXfrm>
        <a:off x="0" y="2296101"/>
        <a:ext cx="8229600" cy="666022"/>
      </dsp:txXfrm>
    </dsp:sp>
    <dsp:sp modelId="{C33C5714-090E-4022-BF08-271418400D1A}">
      <dsp:nvSpPr>
        <dsp:cNvPr id="0" name=""/>
        <dsp:cNvSpPr/>
      </dsp:nvSpPr>
      <dsp:spPr>
        <a:xfrm>
          <a:off x="0" y="3028364"/>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Development</a:t>
          </a:r>
          <a:r>
            <a:rPr lang="es-ES" sz="2300" b="1" kern="1200" dirty="0" smtClean="0"/>
            <a:t> Manager:</a:t>
          </a:r>
          <a:r>
            <a:rPr lang="es-ES" sz="2300" kern="1200" dirty="0" smtClean="0"/>
            <a:t> Gustavo Alberto Suarez Pinto.</a:t>
          </a:r>
          <a:endParaRPr lang="es-CO" sz="2300" kern="1200" dirty="0"/>
        </a:p>
      </dsp:txBody>
      <dsp:txXfrm>
        <a:off x="0" y="3028364"/>
        <a:ext cx="8229600" cy="666022"/>
      </dsp:txXfrm>
    </dsp:sp>
    <dsp:sp modelId="{5BC5B591-859F-4288-B673-C48193BC84DE}">
      <dsp:nvSpPr>
        <dsp:cNvPr id="0" name=""/>
        <dsp:cNvSpPr/>
      </dsp:nvSpPr>
      <dsp:spPr>
        <a:xfrm>
          <a:off x="0" y="3760626"/>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Team</a:t>
          </a:r>
          <a:r>
            <a:rPr lang="es-ES" sz="2300" b="1" kern="1200" dirty="0" smtClean="0"/>
            <a:t> Leader:</a:t>
          </a:r>
          <a:r>
            <a:rPr lang="es-ES" sz="2300" kern="1200" dirty="0" smtClean="0"/>
            <a:t> Jorge Luis Sarmiento Herrera</a:t>
          </a:r>
          <a:endParaRPr lang="es-CO" sz="2300" kern="1200" dirty="0"/>
        </a:p>
      </dsp:txBody>
      <dsp:txXfrm>
        <a:off x="0" y="3760626"/>
        <a:ext cx="8229600" cy="66602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_tradnl" sz="2500" b="1" kern="1200" dirty="0" smtClean="0"/>
            <a:t>Producir un producto de calidad</a:t>
          </a:r>
          <a:endParaRPr lang="es-CO" sz="25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s-ES" sz="1800" b="1" kern="1200" dirty="0" smtClean="0"/>
            <a:t>M1.1: </a:t>
          </a:r>
          <a:r>
            <a:rPr lang="es-ES" sz="1800" kern="1200" dirty="0" smtClean="0"/>
            <a:t>Porcentaje de defectos encontrados antes de las pruebas: 80% </a:t>
          </a:r>
          <a:endParaRPr lang="es-CO" sz="1800" kern="1200" dirty="0"/>
        </a:p>
        <a:p>
          <a:pPr marL="171450" lvl="1" indent="-171450" algn="l" defTabSz="800100" rtl="0">
            <a:lnSpc>
              <a:spcPct val="90000"/>
            </a:lnSpc>
            <a:spcBef>
              <a:spcPct val="0"/>
            </a:spcBef>
            <a:spcAft>
              <a:spcPct val="15000"/>
            </a:spcAft>
            <a:buChar char="••"/>
          </a:pPr>
          <a:r>
            <a:rPr lang="es-ES" sz="1800" b="1" kern="1200" dirty="0" smtClean="0"/>
            <a:t>M1.2: </a:t>
          </a:r>
          <a:r>
            <a:rPr lang="es-ES" sz="1800" kern="1200" dirty="0" smtClean="0"/>
            <a:t>Número de defectos encontrados en las pruebas finales del sistema: 0</a:t>
          </a:r>
          <a:endParaRPr lang="es-CO" sz="1800" kern="1200" dirty="0"/>
        </a:p>
        <a:p>
          <a:pPr marL="171450" lvl="1" indent="-171450" algn="l" defTabSz="800100" rtl="0">
            <a:lnSpc>
              <a:spcPct val="90000"/>
            </a:lnSpc>
            <a:spcBef>
              <a:spcPct val="0"/>
            </a:spcBef>
            <a:spcAft>
              <a:spcPct val="15000"/>
            </a:spcAft>
            <a:buChar char="••"/>
          </a:pPr>
          <a:r>
            <a:rPr lang="es-ES" sz="1800" b="1" kern="1200" dirty="0" smtClean="0"/>
            <a:t>M1.3:  </a:t>
          </a:r>
          <a:r>
            <a:rPr lang="es-ES" sz="1800" kern="1200" dirty="0" smtClean="0"/>
            <a:t>Requerimientos terminados al finalizar el proyectos: 100%</a:t>
          </a:r>
          <a:endParaRPr lang="es-CO" sz="1800" kern="1200" dirty="0"/>
        </a:p>
        <a:p>
          <a:pPr marL="171450" lvl="1" indent="-171450" algn="l" defTabSz="800100" rtl="0">
            <a:lnSpc>
              <a:spcPct val="90000"/>
            </a:lnSpc>
            <a:spcBef>
              <a:spcPct val="0"/>
            </a:spcBef>
            <a:spcAft>
              <a:spcPct val="15000"/>
            </a:spcAft>
            <a:buChar char="••"/>
          </a:pPr>
          <a:endParaRPr lang="es-CO" sz="1800" kern="1200" dirty="0"/>
        </a:p>
      </dsp:txBody>
      <dsp:txXfrm rot="5400000">
        <a:off x="4227949" y="-1059774"/>
        <a:ext cx="2941875" cy="506142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 sz="2400" kern="1200" dirty="0" smtClean="0"/>
            <a:t>Ejecutar un proyecto productivo y bien manejado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s-ES" sz="1700" b="1" kern="1200" smtClean="0"/>
            <a:t>M2.1:</a:t>
          </a:r>
          <a:r>
            <a:rPr lang="es-ES" sz="1700" kern="1200" smtClean="0"/>
            <a:t> Error en la estimación del tamaño del producto: &lt;30% </a:t>
          </a:r>
          <a:r>
            <a:rPr lang="es-ES" sz="1700" b="1" kern="1200" smtClean="0"/>
            <a:t> </a:t>
          </a:r>
          <a:endParaRPr lang="es-CO" sz="1700" kern="1200" dirty="0"/>
        </a:p>
        <a:p>
          <a:pPr marL="171450" lvl="1" indent="-171450" algn="l" defTabSz="755650">
            <a:lnSpc>
              <a:spcPct val="90000"/>
            </a:lnSpc>
            <a:spcBef>
              <a:spcPct val="0"/>
            </a:spcBef>
            <a:spcAft>
              <a:spcPct val="15000"/>
            </a:spcAft>
            <a:buChar char="••"/>
          </a:pPr>
          <a:r>
            <a:rPr lang="es-ES" sz="1700" b="1" kern="1200" smtClean="0"/>
            <a:t>M2.2: </a:t>
          </a:r>
          <a:r>
            <a:rPr lang="es-ES" sz="1700" kern="1200" smtClean="0"/>
            <a:t>Error en el tiempo estimado del proyecto: &lt;30%</a:t>
          </a:r>
          <a:endParaRPr lang="es-CO" sz="1700" kern="1200"/>
        </a:p>
        <a:p>
          <a:pPr marL="171450" lvl="1" indent="-171450" algn="l" defTabSz="755650">
            <a:lnSpc>
              <a:spcPct val="90000"/>
            </a:lnSpc>
            <a:spcBef>
              <a:spcPct val="0"/>
            </a:spcBef>
            <a:spcAft>
              <a:spcPct val="15000"/>
            </a:spcAft>
            <a:buChar char="••"/>
          </a:pPr>
          <a:r>
            <a:rPr lang="es-ES" sz="1700" b="1" kern="1200" smtClean="0"/>
            <a:t>M2.3:  </a:t>
          </a:r>
          <a:r>
            <a:rPr lang="es-ES" sz="1700" kern="1200" smtClean="0"/>
            <a:t>Porcentaje de información registrada en el cuaderno del proyecto: 100%</a:t>
          </a:r>
          <a:endParaRPr lang="es-CO" sz="1700" kern="1200"/>
        </a:p>
        <a:p>
          <a:pPr marL="171450" lvl="1" indent="-171450" algn="l" defTabSz="755650" rtl="0">
            <a:lnSpc>
              <a:spcPct val="90000"/>
            </a:lnSpc>
            <a:spcBef>
              <a:spcPct val="0"/>
            </a:spcBef>
            <a:spcAft>
              <a:spcPct val="15000"/>
            </a:spcAft>
            <a:buChar char="••"/>
          </a:pPr>
          <a:endParaRPr lang="es-CO" sz="1700" kern="1200" dirty="0"/>
        </a:p>
      </dsp:txBody>
      <dsp:txXfrm rot="5400000">
        <a:off x="4227949" y="-1059774"/>
        <a:ext cx="2941875" cy="506142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 sz="2400" kern="1200" dirty="0" smtClean="0"/>
            <a:t>Finalizar el proyecto en el tiempo programado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s-ES" sz="2800" b="1" kern="1200" smtClean="0"/>
            <a:t>M3.1:  </a:t>
          </a:r>
          <a:r>
            <a:rPr lang="es-ES" sz="2800" kern="1200" smtClean="0"/>
            <a:t>Tiempo anticipado o atrasado de entrega del ciclo de desarrollo: &lt;4</a:t>
          </a:r>
          <a:endParaRPr lang="es-CO" sz="2800" kern="1200" dirty="0"/>
        </a:p>
        <a:p>
          <a:pPr marL="285750" lvl="1" indent="-285750" algn="l" defTabSz="1244600" rtl="0">
            <a:lnSpc>
              <a:spcPct val="90000"/>
            </a:lnSpc>
            <a:spcBef>
              <a:spcPct val="0"/>
            </a:spcBef>
            <a:spcAft>
              <a:spcPct val="15000"/>
            </a:spcAft>
            <a:buChar char="••"/>
          </a:pPr>
          <a:endParaRPr lang="es-CO" sz="2800" kern="1200" dirty="0"/>
        </a:p>
      </dsp:txBody>
      <dsp:txXfrm rot="5400000">
        <a:off x="4227949" y="-1059774"/>
        <a:ext cx="2941875" cy="506142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_tradnl" sz="2400" kern="1200" dirty="0" smtClean="0"/>
            <a:t>Ser un miembro efectivo y cooperativo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s-ES_tradnl" sz="2400" kern="1200" smtClean="0"/>
            <a:t>M1.1: Promedio de evaluación del rol por ayuda y soporte superior a 4</a:t>
          </a:r>
          <a:endParaRPr lang="es-CO" sz="2400" kern="1200" dirty="0"/>
        </a:p>
        <a:p>
          <a:pPr marL="228600" lvl="1" indent="-228600" algn="l" defTabSz="1066800">
            <a:lnSpc>
              <a:spcPct val="90000"/>
            </a:lnSpc>
            <a:spcBef>
              <a:spcPct val="0"/>
            </a:spcBef>
            <a:spcAft>
              <a:spcPct val="15000"/>
            </a:spcAft>
            <a:buChar char="••"/>
          </a:pPr>
          <a:r>
            <a:rPr lang="es-ES_tradnl" sz="2400" kern="1200" dirty="0" smtClean="0"/>
            <a:t>M1.2: Promedio de evaluación del rol contribución global superior a 4</a:t>
          </a:r>
          <a:endParaRPr lang="es-CO" sz="2400" kern="1200" dirty="0"/>
        </a:p>
      </dsp:txBody>
      <dsp:txXfrm rot="5400000">
        <a:off x="4227949" y="-1059774"/>
        <a:ext cx="2941875" cy="5061425"/>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s-ES_tradnl" sz="1500" kern="1200" dirty="0" smtClean="0"/>
            <a:t>Cumplir con los requerimientos definidos en el documento de análisis de requerimientos, establecidos en el alcance de cada ciclo</a:t>
          </a:r>
          <a:endParaRPr lang="es-CO" sz="15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s-ES_tradnl" sz="2600" kern="1200" dirty="0" smtClean="0"/>
            <a:t>M1.1. Implementar el 100% de los requerimientos establecidos en el documento de requerimientos.</a:t>
          </a:r>
          <a:endParaRPr lang="es-CO" sz="2600" kern="1200" dirty="0"/>
        </a:p>
      </dsp:txBody>
      <dsp:txXfrm rot="5400000">
        <a:off x="4227949" y="-1059774"/>
        <a:ext cx="2941875" cy="506142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06DC97-CF60-4893-BF39-B239AA2A8BC9}">
      <dsp:nvSpPr>
        <dsp:cNvPr id="0" name=""/>
        <dsp:cNvSpPr/>
      </dsp:nvSpPr>
      <dsp:spPr>
        <a:xfrm>
          <a:off x="3628985" y="1325"/>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Preparación de la reunión: </a:t>
          </a:r>
          <a:endParaRPr lang="es-CO" sz="1200" kern="1200" dirty="0"/>
        </a:p>
      </dsp:txBody>
      <dsp:txXfrm>
        <a:off x="3628985" y="1325"/>
        <a:ext cx="1454997" cy="1454997"/>
      </dsp:txXfrm>
    </dsp:sp>
    <dsp:sp modelId="{E5548B05-9AD4-41DA-A6E5-16ACEDFCFBC8}">
      <dsp:nvSpPr>
        <dsp:cNvPr id="0" name=""/>
        <dsp:cNvSpPr/>
      </dsp:nvSpPr>
      <dsp:spPr>
        <a:xfrm rot="1800000">
          <a:off x="5100070" y="1024674"/>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800000">
        <a:off x="5100070" y="1024674"/>
        <a:ext cx="388226" cy="491061"/>
      </dsp:txXfrm>
    </dsp:sp>
    <dsp:sp modelId="{41E1DD25-0130-429E-AA51-100827539138}">
      <dsp:nvSpPr>
        <dsp:cNvPr id="0" name=""/>
        <dsp:cNvSpPr/>
      </dsp:nvSpPr>
      <dsp:spPr>
        <a:xfrm>
          <a:off x="5523415" y="10950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Reporte de estado actual de las tareas</a:t>
          </a:r>
          <a:endParaRPr lang="es-CO" sz="1200" b="1" kern="1200" dirty="0"/>
        </a:p>
      </dsp:txBody>
      <dsp:txXfrm>
        <a:off x="5523415" y="1095074"/>
        <a:ext cx="1454997" cy="1454997"/>
      </dsp:txXfrm>
    </dsp:sp>
    <dsp:sp modelId="{1AFFD44B-1ED8-4740-B2F7-5E24A8D484C1}">
      <dsp:nvSpPr>
        <dsp:cNvPr id="0" name=""/>
        <dsp:cNvSpPr/>
      </dsp:nvSpPr>
      <dsp:spPr>
        <a:xfrm rot="5400000">
          <a:off x="6056801" y="2659805"/>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5400000">
        <a:off x="6056801" y="2659805"/>
        <a:ext cx="388226" cy="491061"/>
      </dsp:txXfrm>
    </dsp:sp>
    <dsp:sp modelId="{6F22ACFE-F825-4A36-B67C-509DDCD63963}">
      <dsp:nvSpPr>
        <dsp:cNvPr id="0" name=""/>
        <dsp:cNvSpPr/>
      </dsp:nvSpPr>
      <dsp:spPr>
        <a:xfrm>
          <a:off x="5523415" y="32825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los formatos diligenciados</a:t>
          </a:r>
          <a:endParaRPr lang="es-CO" sz="1200" b="1" kern="1200" dirty="0"/>
        </a:p>
      </dsp:txBody>
      <dsp:txXfrm>
        <a:off x="5523415" y="3282574"/>
        <a:ext cx="1454997" cy="1454997"/>
      </dsp:txXfrm>
    </dsp:sp>
    <dsp:sp modelId="{A552C984-3902-4193-A5B5-E06FE74E66CD}">
      <dsp:nvSpPr>
        <dsp:cNvPr id="0" name=""/>
        <dsp:cNvSpPr/>
      </dsp:nvSpPr>
      <dsp:spPr>
        <a:xfrm rot="9000000">
          <a:off x="5119101" y="4305923"/>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9000000">
        <a:off x="5119101" y="4305923"/>
        <a:ext cx="388226" cy="491061"/>
      </dsp:txXfrm>
    </dsp:sp>
    <dsp:sp modelId="{15D65290-97A2-4DED-8BBB-7F23771450A2}">
      <dsp:nvSpPr>
        <dsp:cNvPr id="0" name=""/>
        <dsp:cNvSpPr/>
      </dsp:nvSpPr>
      <dsp:spPr>
        <a:xfrm>
          <a:off x="3628985" y="437632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tareas de la semana</a:t>
          </a:r>
          <a:endParaRPr lang="es-CO" sz="1200" b="1" kern="1200" dirty="0"/>
        </a:p>
      </dsp:txBody>
      <dsp:txXfrm>
        <a:off x="3628985" y="4376324"/>
        <a:ext cx="1454997" cy="1454997"/>
      </dsp:txXfrm>
    </dsp:sp>
    <dsp:sp modelId="{620F6A9A-26A9-4FD5-8DCE-C90B1FE6DDD4}">
      <dsp:nvSpPr>
        <dsp:cNvPr id="0" name=""/>
        <dsp:cNvSpPr/>
      </dsp:nvSpPr>
      <dsp:spPr>
        <a:xfrm rot="12600000">
          <a:off x="3224671" y="4316911"/>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2600000">
        <a:off x="3224671" y="4316911"/>
        <a:ext cx="388226" cy="491061"/>
      </dsp:txXfrm>
    </dsp:sp>
    <dsp:sp modelId="{29EDB6DA-9227-443F-8726-9C473BDD789D}">
      <dsp:nvSpPr>
        <dsp:cNvPr id="0" name=""/>
        <dsp:cNvSpPr/>
      </dsp:nvSpPr>
      <dsp:spPr>
        <a:xfrm>
          <a:off x="1734555" y="32825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asignación</a:t>
          </a:r>
          <a:endParaRPr lang="es-CO" sz="1200" b="1" kern="1200" dirty="0"/>
        </a:p>
      </dsp:txBody>
      <dsp:txXfrm>
        <a:off x="1734555" y="3282574"/>
        <a:ext cx="1454997" cy="1454997"/>
      </dsp:txXfrm>
    </dsp:sp>
    <dsp:sp modelId="{1A21CDC5-A6F1-4D78-A5CA-13047BF133AA}">
      <dsp:nvSpPr>
        <dsp:cNvPr id="0" name=""/>
        <dsp:cNvSpPr/>
      </dsp:nvSpPr>
      <dsp:spPr>
        <a:xfrm rot="16200000">
          <a:off x="2267940" y="2681780"/>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6200000">
        <a:off x="2267940" y="2681780"/>
        <a:ext cx="388226" cy="491061"/>
      </dsp:txXfrm>
    </dsp:sp>
    <dsp:sp modelId="{712B1D9D-C6E3-47DC-8575-CD9F70B8F794}">
      <dsp:nvSpPr>
        <dsp:cNvPr id="0" name=""/>
        <dsp:cNvSpPr/>
      </dsp:nvSpPr>
      <dsp:spPr>
        <a:xfrm>
          <a:off x="1734555" y="10950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Metas de la semana</a:t>
          </a:r>
          <a:endParaRPr lang="es-CO" sz="1200" b="1" kern="1200" dirty="0"/>
        </a:p>
      </dsp:txBody>
      <dsp:txXfrm>
        <a:off x="1734555" y="1095074"/>
        <a:ext cx="1454997" cy="1454997"/>
      </dsp:txXfrm>
    </dsp:sp>
    <dsp:sp modelId="{A229A788-4605-49AD-B0B2-0DF9D9D1038C}">
      <dsp:nvSpPr>
        <dsp:cNvPr id="0" name=""/>
        <dsp:cNvSpPr/>
      </dsp:nvSpPr>
      <dsp:spPr>
        <a:xfrm rot="19800000">
          <a:off x="3205640" y="1035661"/>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9800000">
        <a:off x="3205640" y="1035661"/>
        <a:ext cx="388226" cy="4910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02AA8-E5F4-4620-AC81-06538FBBFE01}" type="datetimeFigureOut">
              <a:rPr lang="es-CO" smtClean="0"/>
              <a:pPr/>
              <a:t>30/04/2014</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738C04-92D1-4838-B5F1-E4EC741B2EFA}" type="slidenum">
              <a:rPr lang="es-CO" smtClean="0"/>
              <a:pPr/>
              <a:t>‹Nº›</a:t>
            </a:fld>
            <a:endParaRPr lang="es-C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1</a:t>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Al final del ciclo 1 se lograron cumplir los requerimiento planteados en la estrategia.  La mayoría de las actividades se realizaron en menor tiempo que el planeado aunque algunas se entregaron en una fecha posterior a lo programado.  Esto permite concluir que el esfuerzo de algunas tareas fue menor al planeado. </a:t>
            </a:r>
            <a:endParaRPr lang="es-CO" dirty="0" smtClean="0"/>
          </a:p>
          <a:p>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19</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La disposición y compromiso de los miembros fue muy buena en la ejecución de las tareas, hubo algunos problemas de comunicación y sincronización de las tareas que tuvo como consecuencia el re trabajo de algunos entregables como fueron los casos de prueba y los reportes de inspección.  A pesar de esto, los miembros del equipo estuvieron pendientes del proceso y obtuvimos un muy buen </a:t>
            </a:r>
            <a:r>
              <a:rPr lang="es-ES_tradnl" dirty="0" err="1" smtClean="0"/>
              <a:t>yield</a:t>
            </a:r>
            <a:r>
              <a:rPr lang="es-ES_tradnl" dirty="0" smtClean="0"/>
              <a:t> del proceso ya que las mayoría de los defectos fueron encontrados en las revisiones e inspecciones y fueron removidos antes de las pruebas funcionales.  En la ilustración 2 se puede observar el </a:t>
            </a:r>
            <a:r>
              <a:rPr lang="es-ES_tradnl" dirty="0" err="1" smtClean="0"/>
              <a:t>yield</a:t>
            </a:r>
            <a:r>
              <a:rPr lang="es-ES_tradnl" dirty="0" smtClean="0"/>
              <a:t> del proceso.</a:t>
            </a:r>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25</a:t>
            </a:fld>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En cuanto al valor ganado, se observa que en las primeras semanas y hasta la fase de desarrollo el valor ganado estuvo por encima de lo planeado, esto se logró adelantando algunas tareas ejecutándolas de manera paralela.  Al empezar la fase de desarrollo el progreso se ajustó a lo planeado.  Aquí tuvimos que abordar un inconveniente de control sobre los entregables debido a la ejecución de las tareas en paralelo, fue necesario revisar más de una vez y corregir o completar algunos documentos que ya se habían dado por completados, esa es la razón por la que algunas fechas de entrega se desfasaron.  Ver ilustración 3.</a:t>
            </a:r>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27</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410D7821-03E9-4C43-B7F7-40232CE6A10C}" type="datetimeFigureOut">
              <a:rPr lang="es-CO" smtClean="0"/>
              <a:pPr/>
              <a:t>30/04/2014</a:t>
            </a:fld>
            <a:endParaRPr lang="es-CO"/>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O"/>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CD4E4C57-B1CF-4726-A855-E724CBD32F16}"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8" name="7 Marcador de pie de página"/>
          <p:cNvSpPr>
            <a:spLocks noGrp="1"/>
          </p:cNvSpPr>
          <p:nvPr>
            <p:ph type="ftr" sz="quarter" idx="11"/>
          </p:nvPr>
        </p:nvSpPr>
        <p:spPr/>
        <p:txBody>
          <a:bodyPr/>
          <a:lstStyle>
            <a:extLst/>
          </a:lstStyle>
          <a:p>
            <a:endParaRPr lang="es-CO"/>
          </a:p>
        </p:txBody>
      </p:sp>
      <p:sp>
        <p:nvSpPr>
          <p:cNvPr id="9" name="8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4" name="3 Marcador de pie de página"/>
          <p:cNvSpPr>
            <a:spLocks noGrp="1"/>
          </p:cNvSpPr>
          <p:nvPr>
            <p:ph type="ftr" sz="quarter" idx="11"/>
          </p:nvPr>
        </p:nvSpPr>
        <p:spPr/>
        <p:txBody>
          <a:bodyPr/>
          <a:lstStyle>
            <a:extLst/>
          </a:lstStyle>
          <a:p>
            <a:endParaRPr lang="es-CO"/>
          </a:p>
        </p:txBody>
      </p:sp>
      <p:sp>
        <p:nvSpPr>
          <p:cNvPr id="5" name="4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3" name="2 Marcador de pie de página"/>
          <p:cNvSpPr>
            <a:spLocks noGrp="1"/>
          </p:cNvSpPr>
          <p:nvPr>
            <p:ph type="ftr" sz="quarter" idx="11"/>
          </p:nvPr>
        </p:nvSpPr>
        <p:spPr/>
        <p:txBody>
          <a:bodyPr/>
          <a:lstStyle>
            <a:extLst/>
          </a:lstStyle>
          <a:p>
            <a:endParaRPr lang="es-CO"/>
          </a:p>
        </p:txBody>
      </p:sp>
      <p:sp>
        <p:nvSpPr>
          <p:cNvPr id="4" name="3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O"/>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CD4E4C57-B1CF-4726-A855-E724CBD32F16}" type="slidenum">
              <a:rPr lang="es-CO" smtClean="0"/>
              <a:pPr/>
              <a:t>‹Nº›</a:t>
            </a:fld>
            <a:endParaRPr lang="es-CO"/>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0D7821-03E9-4C43-B7F7-40232CE6A10C}" type="datetimeFigureOut">
              <a:rPr lang="es-CO" smtClean="0"/>
              <a:pPr/>
              <a:t>30/04/2014</a:t>
            </a:fld>
            <a:endParaRPr lang="es-CO"/>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O"/>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D4E4C57-B1CF-4726-A855-E724CBD32F16}"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err="1" smtClean="0"/>
              <a:t>TSPi</a:t>
            </a:r>
            <a:r>
              <a:rPr lang="es-ES_tradnl" dirty="0" smtClean="0"/>
              <a:t> – Ciclo 1</a:t>
            </a:r>
            <a:endParaRPr lang="es-CO" dirty="0"/>
          </a:p>
        </p:txBody>
      </p:sp>
      <p:sp>
        <p:nvSpPr>
          <p:cNvPr id="3" name="2 Subtítulo"/>
          <p:cNvSpPr>
            <a:spLocks noGrp="1"/>
          </p:cNvSpPr>
          <p:nvPr>
            <p:ph type="subTitle" idx="1"/>
          </p:nvPr>
        </p:nvSpPr>
        <p:spPr/>
        <p:txBody>
          <a:bodyPr/>
          <a:lstStyle/>
          <a:p>
            <a:r>
              <a:rPr lang="es-ES_tradnl" dirty="0" smtClean="0"/>
              <a:t>Presentado por: EA-IT</a:t>
            </a:r>
            <a:endParaRPr lang="es-CO" dirty="0"/>
          </a:p>
        </p:txBody>
      </p:sp>
      <p:sp>
        <p:nvSpPr>
          <p:cNvPr id="4" name="3 Marcador de fecha"/>
          <p:cNvSpPr>
            <a:spLocks noGrp="1"/>
          </p:cNvSpPr>
          <p:nvPr>
            <p:ph type="dt" sz="half" idx="10"/>
          </p:nvPr>
        </p:nvSpPr>
        <p:spPr>
          <a:xfrm>
            <a:off x="6516216" y="4293096"/>
            <a:ext cx="1920240" cy="365760"/>
          </a:xfrm>
        </p:spPr>
        <p:txBody>
          <a:bodyPr/>
          <a:lstStyle/>
          <a:p>
            <a:fld id="{36CB0825-9531-4605-84A2-3EDA3FAEBE5C}" type="datetime1">
              <a:rPr lang="es-CO" sz="1800" smtClean="0">
                <a:solidFill>
                  <a:schemeClr val="tx1"/>
                </a:solidFill>
              </a:rPr>
              <a:pPr/>
              <a:t>30/04/2014</a:t>
            </a:fld>
            <a:endParaRPr lang="es-CO" sz="1800">
              <a:solidFill>
                <a:schemeClr val="tx1"/>
              </a:solidFill>
            </a:endParaRPr>
          </a:p>
        </p:txBody>
      </p:sp>
      <p:pic>
        <p:nvPicPr>
          <p:cNvPr id="6" name="5 Imagen" descr="logo.png"/>
          <p:cNvPicPr>
            <a:picLocks noChangeAspect="1"/>
          </p:cNvPicPr>
          <p:nvPr/>
        </p:nvPicPr>
        <p:blipFill>
          <a:blip r:embed="rId3" cstate="print"/>
          <a:stretch>
            <a:fillRect/>
          </a:stretch>
        </p:blipFill>
        <p:spPr>
          <a:xfrm>
            <a:off x="611560" y="404664"/>
            <a:ext cx="1761905" cy="76190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normAutofit/>
          </a:bodyPr>
          <a:lstStyle/>
          <a:p>
            <a:r>
              <a:rPr lang="es-ES_tradnl" dirty="0" smtClean="0"/>
              <a:t>Objetivo del proyecto</a:t>
            </a:r>
            <a:endParaRPr lang="es-C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179512" y="836712"/>
          <a:ext cx="8712968" cy="5832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a:xfrm>
            <a:off x="457200" y="274638"/>
            <a:ext cx="8229600" cy="490066"/>
          </a:xfrm>
        </p:spPr>
        <p:txBody>
          <a:bodyPr>
            <a:normAutofit/>
          </a:bodyPr>
          <a:lstStyle/>
          <a:p>
            <a:r>
              <a:rPr lang="es-ES_tradnl" sz="2000" dirty="0" smtClean="0"/>
              <a:t>Reuniones Semanales de Seguimiento del Proyecto</a:t>
            </a:r>
            <a:endParaRPr lang="es-CO" sz="2000" dirty="0"/>
          </a:p>
        </p:txBody>
      </p:sp>
      <p:sp>
        <p:nvSpPr>
          <p:cNvPr id="5" name="4 CuadroTexto"/>
          <p:cNvSpPr txBox="1"/>
          <p:nvPr/>
        </p:nvSpPr>
        <p:spPr>
          <a:xfrm>
            <a:off x="3635896" y="2924944"/>
            <a:ext cx="1944216" cy="2031325"/>
          </a:xfrm>
          <a:prstGeom prst="rect">
            <a:avLst/>
          </a:prstGeom>
          <a:noFill/>
        </p:spPr>
        <p:txBody>
          <a:bodyPr wrap="square" rtlCol="0">
            <a:spAutoFit/>
          </a:bodyPr>
          <a:lstStyle/>
          <a:p>
            <a:r>
              <a:rPr lang="es-ES_tradnl" b="1" dirty="0" smtClean="0"/>
              <a:t>Lugar: </a:t>
            </a:r>
          </a:p>
          <a:p>
            <a:pPr>
              <a:buFontTx/>
              <a:buChar char="-"/>
            </a:pPr>
            <a:r>
              <a:rPr lang="es-ES_tradnl" dirty="0" smtClean="0"/>
              <a:t>Edificio </a:t>
            </a:r>
            <a:r>
              <a:rPr lang="es-ES_tradnl" dirty="0"/>
              <a:t>Mario </a:t>
            </a:r>
            <a:r>
              <a:rPr lang="es-ES_tradnl" dirty="0" err="1"/>
              <a:t>Laserna</a:t>
            </a:r>
            <a:r>
              <a:rPr lang="es-ES_tradnl" dirty="0"/>
              <a:t> Piso </a:t>
            </a:r>
            <a:r>
              <a:rPr lang="es-ES_tradnl" dirty="0" smtClean="0"/>
              <a:t>5.</a:t>
            </a:r>
          </a:p>
          <a:p>
            <a:pPr>
              <a:buFontTx/>
              <a:buChar char="-"/>
            </a:pPr>
            <a:r>
              <a:rPr lang="es-ES_tradnl" dirty="0"/>
              <a:t> </a:t>
            </a:r>
            <a:r>
              <a:rPr lang="es-ES_tradnl" dirty="0" err="1" smtClean="0"/>
              <a:t>Skype</a:t>
            </a:r>
            <a:endParaRPr lang="es-CO" dirty="0"/>
          </a:p>
          <a:p>
            <a:endParaRPr lang="es-ES_tradnl" dirty="0" smtClean="0"/>
          </a:p>
          <a:p>
            <a:r>
              <a:rPr lang="es-ES_tradnl" dirty="0"/>
              <a:t> </a:t>
            </a:r>
            <a:r>
              <a:rPr lang="es-ES_tradnl" dirty="0" smtClean="0"/>
              <a:t>Lunes </a:t>
            </a:r>
            <a:r>
              <a:rPr lang="es-ES_tradnl" dirty="0"/>
              <a:t>6 pm</a:t>
            </a:r>
            <a:endParaRPr lang="es-CO" dirty="0"/>
          </a:p>
          <a:p>
            <a:endParaRPr lang="es-C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251520" y="1196752"/>
          <a:ext cx="8712968"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Requerimientos del proyecto</a:t>
            </a:r>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Requerimientos ciclo 1</a:t>
            </a:r>
            <a:endParaRPr lang="es-CO"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Criterios de la estrategia</a:t>
            </a:r>
            <a:endParaRPr lang="es-C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CO" dirty="0" smtClean="0"/>
              <a:t>Sistema Operativo: Windows 7</a:t>
            </a:r>
          </a:p>
          <a:p>
            <a:r>
              <a:rPr lang="es-CO" dirty="0" smtClean="0"/>
              <a:t>Eclipse, versión del </a:t>
            </a:r>
            <a:r>
              <a:rPr lang="es-CO" dirty="0" err="1" smtClean="0"/>
              <a:t>Skydrive</a:t>
            </a:r>
            <a:endParaRPr lang="es-CO" dirty="0" smtClean="0"/>
          </a:p>
          <a:p>
            <a:r>
              <a:rPr lang="es-CO" dirty="0" smtClean="0"/>
              <a:t>Java: Versión 7</a:t>
            </a:r>
          </a:p>
          <a:p>
            <a:r>
              <a:rPr lang="es-CO" dirty="0" err="1" smtClean="0"/>
              <a:t>Versionador</a:t>
            </a:r>
            <a:r>
              <a:rPr lang="es-CO" dirty="0" smtClean="0"/>
              <a:t>: </a:t>
            </a:r>
            <a:r>
              <a:rPr lang="es-CO" dirty="0" err="1" smtClean="0"/>
              <a:t>GitHub</a:t>
            </a:r>
            <a:endParaRPr lang="es-CO" dirty="0" smtClean="0"/>
          </a:p>
          <a:p>
            <a:r>
              <a:rPr lang="es-CO" dirty="0" smtClean="0"/>
              <a:t>IDE: Eclipse</a:t>
            </a:r>
          </a:p>
          <a:p>
            <a:r>
              <a:rPr lang="es-CO" dirty="0" err="1" smtClean="0"/>
              <a:t>TSPiWorkbook</a:t>
            </a:r>
            <a:r>
              <a:rPr lang="es-CO" dirty="0" smtClean="0"/>
              <a:t>: Formato para llevar el seguimiento del proyecto con respecto a métricas de calidad. </a:t>
            </a:r>
          </a:p>
          <a:p>
            <a:r>
              <a:rPr lang="es-CO" dirty="0" smtClean="0"/>
              <a:t> </a:t>
            </a:r>
            <a:r>
              <a:rPr lang="es-CO" dirty="0" err="1" smtClean="0"/>
              <a:t>Metrics</a:t>
            </a:r>
            <a:r>
              <a:rPr lang="es-CO" dirty="0" smtClean="0"/>
              <a:t>: Herramienta para obtener métricas a nivel de código. </a:t>
            </a:r>
          </a:p>
          <a:p>
            <a:endParaRPr lang="es-CO" dirty="0"/>
          </a:p>
        </p:txBody>
      </p:sp>
      <p:sp>
        <p:nvSpPr>
          <p:cNvPr id="3" name="2 Título"/>
          <p:cNvSpPr>
            <a:spLocks noGrp="1"/>
          </p:cNvSpPr>
          <p:nvPr>
            <p:ph type="title"/>
          </p:nvPr>
        </p:nvSpPr>
        <p:spPr/>
        <p:txBody>
          <a:bodyPr/>
          <a:lstStyle/>
          <a:p>
            <a:r>
              <a:rPr lang="es-ES_tradnl" dirty="0" smtClean="0"/>
              <a:t>Recursos</a:t>
            </a:r>
            <a:endParaRPr lang="es-CO"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pPr algn="ctr"/>
            <a:r>
              <a:rPr lang="es-ES_tradnl" dirty="0" smtClean="0"/>
              <a:t>Resultados</a:t>
            </a:r>
            <a:endParaRPr lang="es-CO"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23528" y="1052736"/>
            <a:ext cx="8598548" cy="44805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857311" y="288336"/>
            <a:ext cx="7315089" cy="638102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_tradnl" dirty="0" smtClean="0"/>
              <a:t>Tiempo</a:t>
            </a:r>
            <a:endParaRPr lang="es-CO" dirty="0"/>
          </a:p>
        </p:txBody>
      </p:sp>
      <p:pic>
        <p:nvPicPr>
          <p:cNvPr id="3" name="2 Imagen"/>
          <p:cNvPicPr/>
          <p:nvPr/>
        </p:nvPicPr>
        <p:blipFill>
          <a:blip r:embed="rId3" cstate="print"/>
          <a:srcRect/>
          <a:stretch>
            <a:fillRect/>
          </a:stretch>
        </p:blipFill>
        <p:spPr bwMode="auto">
          <a:xfrm>
            <a:off x="539552" y="1196752"/>
            <a:ext cx="8208912"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Proyecto</a:t>
            </a:r>
            <a:endParaRPr lang="es-C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85237" y="548680"/>
            <a:ext cx="7773527" cy="576064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860799" y="548680"/>
            <a:ext cx="7245679" cy="590465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42821" y="2204864"/>
            <a:ext cx="8324053" cy="185754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57003" y="548680"/>
            <a:ext cx="7829995" cy="576063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38813" y="2276872"/>
            <a:ext cx="8151373" cy="194746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lstStyle/>
          <a:p>
            <a:endParaRPr lang="es-CO"/>
          </a:p>
        </p:txBody>
      </p:sp>
      <p:sp>
        <p:nvSpPr>
          <p:cNvPr id="2" name="1 Título"/>
          <p:cNvSpPr>
            <a:spLocks noGrp="1"/>
          </p:cNvSpPr>
          <p:nvPr>
            <p:ph type="title"/>
          </p:nvPr>
        </p:nvSpPr>
        <p:spPr/>
        <p:txBody>
          <a:bodyPr/>
          <a:lstStyle/>
          <a:p>
            <a:r>
              <a:rPr lang="es-ES_tradnl" dirty="0" err="1" smtClean="0"/>
              <a:t>Yield</a:t>
            </a:r>
            <a:endParaRPr lang="es-CO" dirty="0"/>
          </a:p>
        </p:txBody>
      </p:sp>
      <p:pic>
        <p:nvPicPr>
          <p:cNvPr id="3" name="2 Imagen"/>
          <p:cNvPicPr/>
          <p:nvPr/>
        </p:nvPicPr>
        <p:blipFill>
          <a:blip r:embed="rId3" cstate="print"/>
          <a:srcRect/>
          <a:stretch>
            <a:fillRect/>
          </a:stretch>
        </p:blipFill>
        <p:spPr bwMode="auto">
          <a:xfrm>
            <a:off x="323528" y="1124744"/>
            <a:ext cx="8496944" cy="55446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55576" y="476672"/>
            <a:ext cx="7695601" cy="600894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_tradnl" dirty="0" smtClean="0"/>
              <a:t>Valor ganado</a:t>
            </a:r>
            <a:endParaRPr lang="es-CO" dirty="0"/>
          </a:p>
        </p:txBody>
      </p:sp>
      <p:pic>
        <p:nvPicPr>
          <p:cNvPr id="3" name="2 Imagen"/>
          <p:cNvPicPr/>
          <p:nvPr/>
        </p:nvPicPr>
        <p:blipFill>
          <a:blip r:embed="rId3" cstate="print"/>
          <a:srcRect/>
          <a:stretch>
            <a:fillRect/>
          </a:stretch>
        </p:blipFill>
        <p:spPr bwMode="auto">
          <a:xfrm>
            <a:off x="323528" y="1340768"/>
            <a:ext cx="8568952" cy="5328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ES_tradnl" dirty="0" smtClean="0"/>
              <a:t>Retrospectiva</a:t>
            </a:r>
            <a:endParaRPr lang="es-CO"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Retrospectiva</a:t>
            </a:r>
            <a:endParaRPr lang="es-C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92088"/>
          </a:xfrm>
        </p:spPr>
        <p:txBody>
          <a:bodyPr/>
          <a:lstStyle/>
          <a:p>
            <a:r>
              <a:rPr lang="es-ES_tradnl" dirty="0" smtClean="0"/>
              <a:t>Funcionalidades</a:t>
            </a:r>
            <a:endParaRPr lang="es-CO" dirty="0"/>
          </a:p>
        </p:txBody>
      </p:sp>
      <p:graphicFrame>
        <p:nvGraphicFramePr>
          <p:cNvPr id="6" name="5 Marcador de contenido"/>
          <p:cNvGraphicFramePr>
            <a:graphicFrameLocks noGrp="1"/>
          </p:cNvGraphicFramePr>
          <p:nvPr>
            <p:ph idx="1"/>
          </p:nvPr>
        </p:nvGraphicFramePr>
        <p:xfrm>
          <a:off x="323528" y="1196752"/>
          <a:ext cx="8352928"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Estrella de 10 puntas"/>
          <p:cNvSpPr/>
          <p:nvPr/>
        </p:nvSpPr>
        <p:spPr>
          <a:xfrm>
            <a:off x="1497360" y="1268760"/>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Estrella de 10 puntas"/>
          <p:cNvSpPr/>
          <p:nvPr/>
        </p:nvSpPr>
        <p:spPr>
          <a:xfrm>
            <a:off x="1475656" y="2658616"/>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Estrella de 10 puntas"/>
          <p:cNvSpPr/>
          <p:nvPr/>
        </p:nvSpPr>
        <p:spPr>
          <a:xfrm>
            <a:off x="1497360" y="4077072"/>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Estrella de 10 puntas"/>
          <p:cNvSpPr/>
          <p:nvPr/>
        </p:nvSpPr>
        <p:spPr>
          <a:xfrm>
            <a:off x="1497360" y="5466928"/>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Retrospectiva</a:t>
            </a:r>
            <a:endParaRPr lang="es-CO"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67544" y="134076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PIP</a:t>
            </a:r>
            <a:endParaRPr lang="es-CO"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Preguntas</a:t>
            </a:r>
            <a:endParaRPr lang="es-CO" dirty="0"/>
          </a:p>
        </p:txBody>
      </p:sp>
      <p:pic>
        <p:nvPicPr>
          <p:cNvPr id="1027" name="Picture 3" descr="C:\Users\Jorge\AppData\Local\Microsoft\Windows\Temporary Internet Files\Content.IE5\EJHQI1N4\MC900240357[1].wmf"/>
          <p:cNvPicPr>
            <a:picLocks noChangeAspect="1" noChangeArrowheads="1"/>
          </p:cNvPicPr>
          <p:nvPr/>
        </p:nvPicPr>
        <p:blipFill>
          <a:blip r:embed="rId2" cstate="print"/>
          <a:srcRect/>
          <a:stretch>
            <a:fillRect/>
          </a:stretch>
        </p:blipFill>
        <p:spPr bwMode="auto">
          <a:xfrm>
            <a:off x="3203848" y="1556792"/>
            <a:ext cx="3600400" cy="469129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HQSYzOA.gif"/>
          <p:cNvPicPr>
            <a:picLocks noGrp="1" noChangeAspect="1"/>
          </p:cNvPicPr>
          <p:nvPr>
            <p:ph idx="1"/>
          </p:nvPr>
        </p:nvPicPr>
        <p:blipFill>
          <a:blip r:embed="rId2" cstate="print"/>
          <a:stretch>
            <a:fillRect/>
          </a:stretch>
        </p:blipFill>
        <p:spPr>
          <a:xfrm>
            <a:off x="3143250" y="2415381"/>
            <a:ext cx="2857500" cy="2657475"/>
          </a:xfrm>
        </p:spPr>
      </p:pic>
      <p:sp>
        <p:nvSpPr>
          <p:cNvPr id="3" name="2 Título"/>
          <p:cNvSpPr>
            <a:spLocks noGrp="1"/>
          </p:cNvSpPr>
          <p:nvPr>
            <p:ph type="title"/>
          </p:nvPr>
        </p:nvSpPr>
        <p:spPr/>
        <p:txBody>
          <a:bodyPr/>
          <a:lstStyle/>
          <a:p>
            <a:r>
              <a:rPr lang="es-ES_tradnl" dirty="0" smtClean="0"/>
              <a:t>Gracias</a:t>
            </a:r>
            <a:endParaRPr lang="es-CO"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smtClean="0"/>
              <a:t>Lanzamiento y estrategia</a:t>
            </a:r>
            <a:endParaRPr lang="es-CO"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Roles</a:t>
            </a:r>
            <a:endParaRPr lang="es-C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normAutofit fontScale="90000"/>
          </a:bodyPr>
          <a:lstStyle/>
          <a:p>
            <a:r>
              <a:rPr lang="es-ES_tradnl" dirty="0" smtClean="0"/>
              <a:t>Objetivo de los miembros del equipo</a:t>
            </a:r>
            <a:endParaRPr lang="es-CO"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171</TotalTime>
  <Words>1114</Words>
  <Application>Microsoft Office PowerPoint</Application>
  <PresentationFormat>Presentación en pantalla (4:3)</PresentationFormat>
  <Paragraphs>107</Paragraphs>
  <Slides>33</Slides>
  <Notes>4</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Concurrencia</vt:lpstr>
      <vt:lpstr>TSPi – Ciclo 1</vt:lpstr>
      <vt:lpstr>Proyecto</vt:lpstr>
      <vt:lpstr>Funcionalidades</vt:lpstr>
      <vt:lpstr>Lanzamiento y estrategia</vt:lpstr>
      <vt:lpstr>Roles</vt:lpstr>
      <vt:lpstr>Objetivos del grupo</vt:lpstr>
      <vt:lpstr>Objetivos del grupo</vt:lpstr>
      <vt:lpstr>Objetivos del grupo</vt:lpstr>
      <vt:lpstr>Objetivo de los miembros del equipo</vt:lpstr>
      <vt:lpstr>Objetivo del proyecto</vt:lpstr>
      <vt:lpstr>Reuniones Semanales de Seguimiento del Proyecto</vt:lpstr>
      <vt:lpstr>Requerimientos del proyecto</vt:lpstr>
      <vt:lpstr>Requerimientos ciclo 1</vt:lpstr>
      <vt:lpstr>Criterios de la estrategia</vt:lpstr>
      <vt:lpstr>Recursos</vt:lpstr>
      <vt:lpstr>Resultados</vt:lpstr>
      <vt:lpstr>Diapositiva 17</vt:lpstr>
      <vt:lpstr>Diapositiva 18</vt:lpstr>
      <vt:lpstr>Tiempo</vt:lpstr>
      <vt:lpstr>Diapositiva 20</vt:lpstr>
      <vt:lpstr>Diapositiva 21</vt:lpstr>
      <vt:lpstr>Diapositiva 22</vt:lpstr>
      <vt:lpstr>Diapositiva 23</vt:lpstr>
      <vt:lpstr>Diapositiva 24</vt:lpstr>
      <vt:lpstr>Yield</vt:lpstr>
      <vt:lpstr>Diapositiva 26</vt:lpstr>
      <vt:lpstr>Valor ganado</vt:lpstr>
      <vt:lpstr>Retrospectiva</vt:lpstr>
      <vt:lpstr>Retrospectiva</vt:lpstr>
      <vt:lpstr>Retrospectiva</vt:lpstr>
      <vt:lpstr>PIP</vt:lpstr>
      <vt:lpstr>Preguntas</vt:lpstr>
      <vt:lpstr>Gracias</vt:lpstr>
    </vt:vector>
  </TitlesOfParts>
  <Company>JSH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TSPi – Ciclo 1</dc:title>
  <dc:creator>JSH</dc:creator>
  <cp:lastModifiedBy>JSH</cp:lastModifiedBy>
  <cp:revision>54</cp:revision>
  <dcterms:created xsi:type="dcterms:W3CDTF">2014-04-30T04:51:12Z</dcterms:created>
  <dcterms:modified xsi:type="dcterms:W3CDTF">2014-04-30T20:12:43Z</dcterms:modified>
</cp:coreProperties>
</file>