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4"/>
  </p:notesMasterIdLst>
  <p:sldIdLst>
    <p:sldId id="256" r:id="rId2"/>
    <p:sldId id="279" r:id="rId3"/>
    <p:sldId id="280" r:id="rId4"/>
    <p:sldId id="278" r:id="rId5"/>
    <p:sldId id="266" r:id="rId6"/>
    <p:sldId id="267" r:id="rId7"/>
    <p:sldId id="268" r:id="rId8"/>
    <p:sldId id="269" r:id="rId9"/>
    <p:sldId id="270" r:id="rId10"/>
    <p:sldId id="271" r:id="rId11"/>
    <p:sldId id="264" r:id="rId12"/>
    <p:sldId id="282" r:id="rId13"/>
    <p:sldId id="281" r:id="rId14"/>
    <p:sldId id="283" r:id="rId15"/>
    <p:sldId id="273" r:id="rId16"/>
    <p:sldId id="275" r:id="rId17"/>
    <p:sldId id="277" r:id="rId18"/>
    <p:sldId id="272" r:id="rId19"/>
    <p:sldId id="274" r:id="rId20"/>
    <p:sldId id="276" r:id="rId21"/>
    <p:sldId id="285" r:id="rId22"/>
    <p:sldId id="284"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649DC-8FC4-4F3D-9A5C-4D7BDAAB0E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E6CB58A-E61A-473E-93C9-74FAD7971280}">
      <dgm:prSet/>
      <dgm:spPr/>
      <dgm:t>
        <a:bodyPr/>
        <a:lstStyle/>
        <a:p>
          <a:pPr algn="just" rtl="0"/>
          <a:r>
            <a:rPr lang="es-ES_tradnl" b="1"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b="1" smtClean="0"/>
            <a:t>. </a:t>
          </a:r>
          <a:endParaRPr lang="es-CO" b="1" dirty="0"/>
        </a:p>
      </dgm:t>
    </dgm:pt>
    <dgm:pt modelId="{FE92FC7D-4AAB-4C21-93CC-02B8B5DD25D0}" type="parTrans" cxnId="{779EB9F0-8C68-4250-9272-AA57D8823AC1}">
      <dgm:prSet/>
      <dgm:spPr/>
      <dgm:t>
        <a:bodyPr/>
        <a:lstStyle/>
        <a:p>
          <a:endParaRPr lang="es-CO"/>
        </a:p>
      </dgm:t>
    </dgm:pt>
    <dgm:pt modelId="{032078A0-27FE-4BE8-9F60-E693ABC8F1EF}" type="sibTrans" cxnId="{779EB9F0-8C68-4250-9272-AA57D8823AC1}">
      <dgm:prSet/>
      <dgm:spPr/>
      <dgm:t>
        <a:bodyPr/>
        <a:lstStyle/>
        <a:p>
          <a:endParaRPr lang="es-CO"/>
        </a:p>
      </dgm:t>
    </dgm:pt>
    <dgm:pt modelId="{B5BC9D47-1097-45AE-8497-601E9B54824C}" type="pres">
      <dgm:prSet presAssocID="{B72649DC-8FC4-4F3D-9A5C-4D7BDAAB0E10}" presName="linear" presStyleCnt="0">
        <dgm:presLayoutVars>
          <dgm:animLvl val="lvl"/>
          <dgm:resizeHandles val="exact"/>
        </dgm:presLayoutVars>
      </dgm:prSet>
      <dgm:spPr/>
      <dgm:t>
        <a:bodyPr/>
        <a:lstStyle/>
        <a:p>
          <a:endParaRPr lang="es-CO"/>
        </a:p>
      </dgm:t>
    </dgm:pt>
    <dgm:pt modelId="{366B4456-555C-4E25-A8CB-92D53115358E}" type="pres">
      <dgm:prSet presAssocID="{AE6CB58A-E61A-473E-93C9-74FAD7971280}" presName="parentText" presStyleLbl="node1" presStyleIdx="0" presStyleCnt="1" custLinFactNeighborX="126" custLinFactNeighborY="-4207">
        <dgm:presLayoutVars>
          <dgm:chMax val="0"/>
          <dgm:bulletEnabled val="1"/>
        </dgm:presLayoutVars>
      </dgm:prSet>
      <dgm:spPr/>
      <dgm:t>
        <a:bodyPr/>
        <a:lstStyle/>
        <a:p>
          <a:endParaRPr lang="es-CO"/>
        </a:p>
      </dgm:t>
    </dgm:pt>
  </dgm:ptLst>
  <dgm:cxnLst>
    <dgm:cxn modelId="{F4F3DEA0-6C64-48CE-8665-18B5AB9C395B}" type="presOf" srcId="{B72649DC-8FC4-4F3D-9A5C-4D7BDAAB0E10}" destId="{B5BC9D47-1097-45AE-8497-601E9B54824C}" srcOrd="0" destOrd="0" presId="urn:microsoft.com/office/officeart/2005/8/layout/vList2"/>
    <dgm:cxn modelId="{779EB9F0-8C68-4250-9272-AA57D8823AC1}" srcId="{B72649DC-8FC4-4F3D-9A5C-4D7BDAAB0E10}" destId="{AE6CB58A-E61A-473E-93C9-74FAD7971280}" srcOrd="0" destOrd="0" parTransId="{FE92FC7D-4AAB-4C21-93CC-02B8B5DD25D0}" sibTransId="{032078A0-27FE-4BE8-9F60-E693ABC8F1EF}"/>
    <dgm:cxn modelId="{16C66CDC-D4FD-4984-9948-29E03CF4D6F3}" type="presOf" srcId="{AE6CB58A-E61A-473E-93C9-74FAD7971280}" destId="{366B4456-555C-4E25-A8CB-92D53115358E}" srcOrd="0" destOrd="0" presId="urn:microsoft.com/office/officeart/2005/8/layout/vList2"/>
    <dgm:cxn modelId="{03812AF3-285D-4CC9-9FB1-E42384EE0E66}" type="presParOf" srcId="{B5BC9D47-1097-45AE-8497-601E9B54824C}" destId="{366B4456-555C-4E25-A8CB-92D53115358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C3DBC7-E807-476A-8E51-0F3FD7284BE7}" type="doc">
      <dgm:prSet loTypeId="urn:microsoft.com/office/officeart/2005/8/layout/venn1" loCatId="relationship" qsTypeId="urn:microsoft.com/office/officeart/2005/8/quickstyle/simple2" qsCatId="simple" csTypeId="urn:microsoft.com/office/officeart/2005/8/colors/accent1_2" csCatId="accent1"/>
      <dgm:spPr/>
      <dgm:t>
        <a:bodyPr/>
        <a:lstStyle/>
        <a:p>
          <a:endParaRPr lang="es-CO"/>
        </a:p>
      </dgm:t>
    </dgm:pt>
    <dgm:pt modelId="{3552D70B-2F7E-4037-8686-7BC22E3454FD}">
      <dgm:prSet custT="1"/>
      <dgm:spPr/>
      <dgm:t>
        <a:bodyPr/>
        <a:lstStyle/>
        <a:p>
          <a:pPr rtl="0"/>
          <a:r>
            <a:rPr lang="es-ES" sz="1600" b="1" dirty="0" smtClean="0"/>
            <a:t>Diseñe el programa para funcionar inicialmente con Java</a:t>
          </a:r>
          <a:endParaRPr lang="es-CO" sz="1600" b="1" dirty="0"/>
        </a:p>
      </dgm:t>
    </dgm:pt>
    <dgm:pt modelId="{4CE42C25-5C0C-4CB1-AEE3-7BE9214729E9}" type="parTrans" cxnId="{14449C0D-0804-47A2-861A-F7047440E4A0}">
      <dgm:prSet/>
      <dgm:spPr/>
      <dgm:t>
        <a:bodyPr/>
        <a:lstStyle/>
        <a:p>
          <a:endParaRPr lang="es-CO" sz="1600" b="1"/>
        </a:p>
      </dgm:t>
    </dgm:pt>
    <dgm:pt modelId="{0F3681F7-EE1B-47EE-9DE0-00EF52ED2D86}" type="sibTrans" cxnId="{14449C0D-0804-47A2-861A-F7047440E4A0}">
      <dgm:prSet/>
      <dgm:spPr/>
      <dgm:t>
        <a:bodyPr/>
        <a:lstStyle/>
        <a:p>
          <a:endParaRPr lang="es-CO" sz="1600" b="1"/>
        </a:p>
      </dgm:t>
    </dgm:pt>
    <dgm:pt modelId="{B04BEC8D-68B0-4720-A809-265CFB212553}">
      <dgm:prSet custT="1"/>
      <dgm:spPr/>
      <dgm:t>
        <a:bodyPr/>
        <a:lstStyle/>
        <a:p>
          <a:pPr rtl="0"/>
          <a:r>
            <a:rPr lang="es-ES" sz="1600" b="1" dirty="0" smtClean="0"/>
            <a:t>Comparar un programa modificado con su versión anterior</a:t>
          </a:r>
          <a:endParaRPr lang="es-CO" sz="1600" b="1" dirty="0"/>
        </a:p>
      </dgm:t>
    </dgm:pt>
    <dgm:pt modelId="{0EB68900-AF40-4493-982F-97C33CAEA3DA}" type="parTrans" cxnId="{1217A19A-9C8B-4424-AF9A-3889667E6544}">
      <dgm:prSet/>
      <dgm:spPr/>
      <dgm:t>
        <a:bodyPr/>
        <a:lstStyle/>
        <a:p>
          <a:endParaRPr lang="es-CO" sz="1600" b="1"/>
        </a:p>
      </dgm:t>
    </dgm:pt>
    <dgm:pt modelId="{4F52E6DC-11FC-4371-8F0F-54243A4DFABB}" type="sibTrans" cxnId="{1217A19A-9C8B-4424-AF9A-3889667E6544}">
      <dgm:prSet/>
      <dgm:spPr/>
      <dgm:t>
        <a:bodyPr/>
        <a:lstStyle/>
        <a:p>
          <a:endParaRPr lang="es-CO" sz="1600" b="1"/>
        </a:p>
      </dgm:t>
    </dgm:pt>
    <dgm:pt modelId="{F87D8735-2349-463D-8C1B-B98E2E459B8B}">
      <dgm:prSet custT="1"/>
      <dgm:spPr/>
      <dgm:t>
        <a:bodyPr/>
        <a:lstStyle/>
        <a:p>
          <a:pPr rtl="0"/>
          <a:r>
            <a:rPr lang="es-ES" sz="1600" b="1" dirty="0" smtClean="0"/>
            <a:t>Identificar los LOC adicionadas y eliminadas en el programa</a:t>
          </a:r>
          <a:endParaRPr lang="es-CO" sz="1600" b="1" dirty="0"/>
        </a:p>
      </dgm:t>
    </dgm:pt>
    <dgm:pt modelId="{5C8A4722-71F2-4226-80BC-E8D4BB2FBA04}" type="parTrans" cxnId="{D44B67D5-08AF-4BD2-B184-E7FC5565FEDA}">
      <dgm:prSet/>
      <dgm:spPr/>
      <dgm:t>
        <a:bodyPr/>
        <a:lstStyle/>
        <a:p>
          <a:endParaRPr lang="es-CO" sz="1600" b="1"/>
        </a:p>
      </dgm:t>
    </dgm:pt>
    <dgm:pt modelId="{BEE300D8-9BE2-4591-9D97-890A003E0A07}" type="sibTrans" cxnId="{D44B67D5-08AF-4BD2-B184-E7FC5565FEDA}">
      <dgm:prSet/>
      <dgm:spPr/>
      <dgm:t>
        <a:bodyPr/>
        <a:lstStyle/>
        <a:p>
          <a:endParaRPr lang="es-CO" sz="1600" b="1"/>
        </a:p>
      </dgm:t>
    </dgm:pt>
    <dgm:pt modelId="{308B1BC3-5E52-4E2D-B22E-820904433D63}">
      <dgm:prSet custT="1"/>
      <dgm:spPr/>
      <dgm:t>
        <a:bodyPr/>
        <a:lstStyle/>
        <a:p>
          <a:pPr rtl="0"/>
          <a:r>
            <a:rPr lang="es-CO" sz="1600" b="1" dirty="0" smtClean="0"/>
            <a:t>Contar los LOC adicionadas y eliminadas en el programa.</a:t>
          </a:r>
          <a:endParaRPr lang="es-CO" sz="1600" b="1" dirty="0"/>
        </a:p>
      </dgm:t>
    </dgm:pt>
    <dgm:pt modelId="{F2207B9D-9AF9-4D73-9E00-AC88C0682266}" type="parTrans" cxnId="{181B2E8F-E28A-446D-9357-6A08088204DE}">
      <dgm:prSet/>
      <dgm:spPr/>
      <dgm:t>
        <a:bodyPr/>
        <a:lstStyle/>
        <a:p>
          <a:endParaRPr lang="es-CO" sz="1600" b="1"/>
        </a:p>
      </dgm:t>
    </dgm:pt>
    <dgm:pt modelId="{692E1B04-4FD9-4067-B76B-BCDFDC92373D}" type="sibTrans" cxnId="{181B2E8F-E28A-446D-9357-6A08088204DE}">
      <dgm:prSet/>
      <dgm:spPr/>
      <dgm:t>
        <a:bodyPr/>
        <a:lstStyle/>
        <a:p>
          <a:endParaRPr lang="es-CO" sz="1600" b="1"/>
        </a:p>
      </dgm:t>
    </dgm:pt>
    <dgm:pt modelId="{C541B3C7-8E65-4C5D-87F1-72E03F3AC930}">
      <dgm:prSet custT="1"/>
      <dgm:spPr/>
      <dgm:t>
        <a:bodyPr/>
        <a:lstStyle/>
        <a:p>
          <a:pPr rtl="0"/>
          <a:r>
            <a:rPr lang="es-CO" sz="1600" b="1" dirty="0" smtClean="0"/>
            <a:t>Contar el LOC total en el programa modificado</a:t>
          </a:r>
          <a:endParaRPr lang="es-CO" sz="1600" b="1" dirty="0"/>
        </a:p>
      </dgm:t>
    </dgm:pt>
    <dgm:pt modelId="{FF364DDE-9D30-4231-9579-A9ABDCA3765A}" type="parTrans" cxnId="{5BB02317-4D0F-40A3-A88F-4944942E54C9}">
      <dgm:prSet/>
      <dgm:spPr/>
      <dgm:t>
        <a:bodyPr/>
        <a:lstStyle/>
        <a:p>
          <a:endParaRPr lang="es-CO" sz="1600" b="1"/>
        </a:p>
      </dgm:t>
    </dgm:pt>
    <dgm:pt modelId="{918250D9-E052-4854-8CA3-270BD713BA2E}" type="sibTrans" cxnId="{5BB02317-4D0F-40A3-A88F-4944942E54C9}">
      <dgm:prSet/>
      <dgm:spPr/>
      <dgm:t>
        <a:bodyPr/>
        <a:lstStyle/>
        <a:p>
          <a:endParaRPr lang="es-CO" sz="1600" b="1"/>
        </a:p>
      </dgm:t>
    </dgm:pt>
    <dgm:pt modelId="{9FB41F3B-1627-4D85-B165-62493A457C99}">
      <dgm:prSet custT="1"/>
      <dgm:spPr/>
      <dgm:t>
        <a:bodyPr/>
        <a:lstStyle/>
        <a:p>
          <a:pPr rtl="0"/>
          <a:r>
            <a:rPr lang="es-CO" sz="1600" b="1" dirty="0" smtClean="0"/>
            <a:t>Agregar una etiqueta a la línea, para cada línea modificada o eliminada para indicar el número del cambio</a:t>
          </a:r>
          <a:endParaRPr lang="es-CO" sz="1600" b="1" dirty="0"/>
        </a:p>
      </dgm:t>
    </dgm:pt>
    <dgm:pt modelId="{B9E03769-6688-4E1A-B562-A27FAC609E81}" type="parTrans" cxnId="{ADEE22A8-B663-4BA5-91EB-255B2D6F0A60}">
      <dgm:prSet/>
      <dgm:spPr/>
      <dgm:t>
        <a:bodyPr/>
        <a:lstStyle/>
        <a:p>
          <a:endParaRPr lang="es-CO" sz="1600" b="1"/>
        </a:p>
      </dgm:t>
    </dgm:pt>
    <dgm:pt modelId="{C654A7ED-21DE-4D5C-A72D-37362B942E3C}" type="sibTrans" cxnId="{ADEE22A8-B663-4BA5-91EB-255B2D6F0A60}">
      <dgm:prSet/>
      <dgm:spPr/>
      <dgm:t>
        <a:bodyPr/>
        <a:lstStyle/>
        <a:p>
          <a:endParaRPr lang="es-CO" sz="1600" b="1"/>
        </a:p>
      </dgm:t>
    </dgm:pt>
    <dgm:pt modelId="{8A579869-55A5-4176-984A-6E4CB84EC3A8}">
      <dgm:prSet custT="1"/>
      <dgm:spPr/>
      <dgm:t>
        <a:bodyPr/>
        <a:lstStyle/>
        <a:p>
          <a:pPr rtl="0"/>
          <a:endParaRPr lang="es-CO" sz="1600" b="1" dirty="0"/>
        </a:p>
      </dgm:t>
    </dgm:pt>
    <dgm:pt modelId="{A9ABE10C-4009-43C2-9CB2-797F0BDCB416}" type="parTrans" cxnId="{3D95753F-5742-4980-905D-4BC19A4D85E0}">
      <dgm:prSet/>
      <dgm:spPr/>
      <dgm:t>
        <a:bodyPr/>
        <a:lstStyle/>
        <a:p>
          <a:endParaRPr lang="es-CO" sz="1600" b="1"/>
        </a:p>
      </dgm:t>
    </dgm:pt>
    <dgm:pt modelId="{E7D74602-AAA1-46C5-8F9E-0D27C7C22EBB}" type="sibTrans" cxnId="{3D95753F-5742-4980-905D-4BC19A4D85E0}">
      <dgm:prSet/>
      <dgm:spPr/>
      <dgm:t>
        <a:bodyPr/>
        <a:lstStyle/>
        <a:p>
          <a:endParaRPr lang="es-CO" sz="1600" b="1"/>
        </a:p>
      </dgm:t>
    </dgm:pt>
    <dgm:pt modelId="{8EC93C10-C3F2-4CB3-9260-CDD27FAD6025}" type="pres">
      <dgm:prSet presAssocID="{D1C3DBC7-E807-476A-8E51-0F3FD7284BE7}" presName="compositeShape" presStyleCnt="0">
        <dgm:presLayoutVars>
          <dgm:chMax val="7"/>
          <dgm:dir/>
          <dgm:resizeHandles val="exact"/>
        </dgm:presLayoutVars>
      </dgm:prSet>
      <dgm:spPr/>
      <dgm:t>
        <a:bodyPr/>
        <a:lstStyle/>
        <a:p>
          <a:endParaRPr lang="es-CO"/>
        </a:p>
      </dgm:t>
    </dgm:pt>
    <dgm:pt modelId="{50F38B13-843B-4179-9738-77EB1F9C770F}" type="pres">
      <dgm:prSet presAssocID="{3552D70B-2F7E-4037-8686-7BC22E3454FD}" presName="circ1" presStyleLbl="vennNode1" presStyleIdx="0" presStyleCnt="7"/>
      <dgm:spPr/>
    </dgm:pt>
    <dgm:pt modelId="{A902EC5C-E579-4036-B0DC-CAB94FEBA397}" type="pres">
      <dgm:prSet presAssocID="{3552D70B-2F7E-4037-8686-7BC22E3454FD}" presName="circ1Tx" presStyleLbl="revTx" presStyleIdx="0" presStyleCnt="0" custLinFactNeighborX="-63901" custLinFactNeighborY="20270">
        <dgm:presLayoutVars>
          <dgm:chMax val="0"/>
          <dgm:chPref val="0"/>
          <dgm:bulletEnabled val="1"/>
        </dgm:presLayoutVars>
      </dgm:prSet>
      <dgm:spPr/>
      <dgm:t>
        <a:bodyPr/>
        <a:lstStyle/>
        <a:p>
          <a:endParaRPr lang="es-CO"/>
        </a:p>
      </dgm:t>
    </dgm:pt>
    <dgm:pt modelId="{F152F15A-7FB7-4A66-A183-1B39CDE2CBA9}" type="pres">
      <dgm:prSet presAssocID="{B04BEC8D-68B0-4720-A809-265CFB212553}" presName="circ2" presStyleLbl="vennNode1" presStyleIdx="1" presStyleCnt="7"/>
      <dgm:spPr/>
    </dgm:pt>
    <dgm:pt modelId="{13552973-B1A2-4D1B-A5A0-96B64E8B0310}" type="pres">
      <dgm:prSet presAssocID="{B04BEC8D-68B0-4720-A809-265CFB212553}" presName="circ2Tx" presStyleLbl="revTx" presStyleIdx="0" presStyleCnt="0" custLinFactNeighborX="-17686" custLinFactNeighborY="-61794">
        <dgm:presLayoutVars>
          <dgm:chMax val="0"/>
          <dgm:chPref val="0"/>
          <dgm:bulletEnabled val="1"/>
        </dgm:presLayoutVars>
      </dgm:prSet>
      <dgm:spPr/>
      <dgm:t>
        <a:bodyPr/>
        <a:lstStyle/>
        <a:p>
          <a:endParaRPr lang="es-CO"/>
        </a:p>
      </dgm:t>
    </dgm:pt>
    <dgm:pt modelId="{FE4DC660-87F1-480D-9D32-2EC7B166FD58}" type="pres">
      <dgm:prSet presAssocID="{F87D8735-2349-463D-8C1B-B98E2E459B8B}" presName="circ3" presStyleLbl="vennNode1" presStyleIdx="2" presStyleCnt="7"/>
      <dgm:spPr/>
    </dgm:pt>
    <dgm:pt modelId="{354EA11E-389D-4401-854C-154FD3B05E31}" type="pres">
      <dgm:prSet presAssocID="{F87D8735-2349-463D-8C1B-B98E2E459B8B}" presName="circ3Tx" presStyleLbl="revTx" presStyleIdx="0" presStyleCnt="0" custLinFactNeighborX="-541" custLinFactNeighborY="-44738">
        <dgm:presLayoutVars>
          <dgm:chMax val="0"/>
          <dgm:chPref val="0"/>
          <dgm:bulletEnabled val="1"/>
        </dgm:presLayoutVars>
      </dgm:prSet>
      <dgm:spPr/>
      <dgm:t>
        <a:bodyPr/>
        <a:lstStyle/>
        <a:p>
          <a:endParaRPr lang="es-CO"/>
        </a:p>
      </dgm:t>
    </dgm:pt>
    <dgm:pt modelId="{C296162E-5C55-4AD2-9C00-4628F2AB718C}" type="pres">
      <dgm:prSet presAssocID="{308B1BC3-5E52-4E2D-B22E-820904433D63}" presName="circ4" presStyleLbl="vennNode1" presStyleIdx="3" presStyleCnt="7"/>
      <dgm:spPr/>
    </dgm:pt>
    <dgm:pt modelId="{7375EE5F-F785-4FF6-A61C-D2FD74D39E63}" type="pres">
      <dgm:prSet presAssocID="{308B1BC3-5E52-4E2D-B22E-820904433D63}" presName="circ4Tx" presStyleLbl="revTx" presStyleIdx="0" presStyleCnt="0">
        <dgm:presLayoutVars>
          <dgm:chMax val="0"/>
          <dgm:chPref val="0"/>
          <dgm:bulletEnabled val="1"/>
        </dgm:presLayoutVars>
      </dgm:prSet>
      <dgm:spPr/>
      <dgm:t>
        <a:bodyPr/>
        <a:lstStyle/>
        <a:p>
          <a:endParaRPr lang="es-CO"/>
        </a:p>
      </dgm:t>
    </dgm:pt>
    <dgm:pt modelId="{ABB69E5F-D50A-4525-B315-D6BDC487FCA8}" type="pres">
      <dgm:prSet presAssocID="{C541B3C7-8E65-4C5D-87F1-72E03F3AC930}" presName="circ5" presStyleLbl="vennNode1" presStyleIdx="4" presStyleCnt="7"/>
      <dgm:spPr/>
    </dgm:pt>
    <dgm:pt modelId="{63FE3F4E-1949-450E-B0EB-D2394090792B}" type="pres">
      <dgm:prSet presAssocID="{C541B3C7-8E65-4C5D-87F1-72E03F3AC930}" presName="circ5Tx" presStyleLbl="revTx" presStyleIdx="0" presStyleCnt="0">
        <dgm:presLayoutVars>
          <dgm:chMax val="0"/>
          <dgm:chPref val="0"/>
          <dgm:bulletEnabled val="1"/>
        </dgm:presLayoutVars>
      </dgm:prSet>
      <dgm:spPr/>
      <dgm:t>
        <a:bodyPr/>
        <a:lstStyle/>
        <a:p>
          <a:endParaRPr lang="es-CO"/>
        </a:p>
      </dgm:t>
    </dgm:pt>
    <dgm:pt modelId="{6460DFD4-935D-4752-938E-F3EF40FB2857}" type="pres">
      <dgm:prSet presAssocID="{9FB41F3B-1627-4D85-B165-62493A457C99}" presName="circ6" presStyleLbl="vennNode1" presStyleIdx="5" presStyleCnt="7"/>
      <dgm:spPr/>
    </dgm:pt>
    <dgm:pt modelId="{F162A977-68E0-4ACC-8649-6BA13CAEAF89}" type="pres">
      <dgm:prSet presAssocID="{9FB41F3B-1627-4D85-B165-62493A457C99}" presName="circ6Tx" presStyleLbl="revTx" presStyleIdx="0" presStyleCnt="0" custLinFactNeighborX="-12545" custLinFactNeighborY="-33237">
        <dgm:presLayoutVars>
          <dgm:chMax val="0"/>
          <dgm:chPref val="0"/>
          <dgm:bulletEnabled val="1"/>
        </dgm:presLayoutVars>
      </dgm:prSet>
      <dgm:spPr/>
      <dgm:t>
        <a:bodyPr/>
        <a:lstStyle/>
        <a:p>
          <a:endParaRPr lang="es-CO"/>
        </a:p>
      </dgm:t>
    </dgm:pt>
    <dgm:pt modelId="{6C9BBBB5-77C1-4C39-B273-DB42C88E4CEF}" type="pres">
      <dgm:prSet presAssocID="{8A579869-55A5-4176-984A-6E4CB84EC3A8}" presName="circ7" presStyleLbl="vennNode1" presStyleIdx="6" presStyleCnt="7"/>
      <dgm:spPr/>
    </dgm:pt>
    <dgm:pt modelId="{4F965ADC-1D54-447F-8AEC-06C72C6D1ED6}" type="pres">
      <dgm:prSet presAssocID="{8A579869-55A5-4176-984A-6E4CB84EC3A8}" presName="circ7Tx" presStyleLbl="revTx" presStyleIdx="0" presStyleCnt="0">
        <dgm:presLayoutVars>
          <dgm:chMax val="0"/>
          <dgm:chPref val="0"/>
          <dgm:bulletEnabled val="1"/>
        </dgm:presLayoutVars>
      </dgm:prSet>
      <dgm:spPr/>
      <dgm:t>
        <a:bodyPr/>
        <a:lstStyle/>
        <a:p>
          <a:endParaRPr lang="es-CO"/>
        </a:p>
      </dgm:t>
    </dgm:pt>
  </dgm:ptLst>
  <dgm:cxnLst>
    <dgm:cxn modelId="{432637C3-BCBB-4C1E-BDC6-5D74D453C0B1}" type="presOf" srcId="{9FB41F3B-1627-4D85-B165-62493A457C99}" destId="{F162A977-68E0-4ACC-8649-6BA13CAEAF89}" srcOrd="0" destOrd="0" presId="urn:microsoft.com/office/officeart/2005/8/layout/venn1"/>
    <dgm:cxn modelId="{14449C0D-0804-47A2-861A-F7047440E4A0}" srcId="{D1C3DBC7-E807-476A-8E51-0F3FD7284BE7}" destId="{3552D70B-2F7E-4037-8686-7BC22E3454FD}" srcOrd="0" destOrd="0" parTransId="{4CE42C25-5C0C-4CB1-AEE3-7BE9214729E9}" sibTransId="{0F3681F7-EE1B-47EE-9DE0-00EF52ED2D86}"/>
    <dgm:cxn modelId="{EE1BEF2E-C9E3-41D1-8199-9CCCA9C3094E}" type="presOf" srcId="{F87D8735-2349-463D-8C1B-B98E2E459B8B}" destId="{354EA11E-389D-4401-854C-154FD3B05E31}" srcOrd="0" destOrd="0" presId="urn:microsoft.com/office/officeart/2005/8/layout/venn1"/>
    <dgm:cxn modelId="{1217A19A-9C8B-4424-AF9A-3889667E6544}" srcId="{D1C3DBC7-E807-476A-8E51-0F3FD7284BE7}" destId="{B04BEC8D-68B0-4720-A809-265CFB212553}" srcOrd="1" destOrd="0" parTransId="{0EB68900-AF40-4493-982F-97C33CAEA3DA}" sibTransId="{4F52E6DC-11FC-4371-8F0F-54243A4DFABB}"/>
    <dgm:cxn modelId="{9790BABF-0B28-43F8-B536-685010EDB781}" type="presOf" srcId="{C541B3C7-8E65-4C5D-87F1-72E03F3AC930}" destId="{63FE3F4E-1949-450E-B0EB-D2394090792B}" srcOrd="0" destOrd="0" presId="urn:microsoft.com/office/officeart/2005/8/layout/venn1"/>
    <dgm:cxn modelId="{16C9A31D-B6CC-4334-A8BE-9F7577E3D54D}" type="presOf" srcId="{3552D70B-2F7E-4037-8686-7BC22E3454FD}" destId="{A902EC5C-E579-4036-B0DC-CAB94FEBA397}" srcOrd="0" destOrd="0" presId="urn:microsoft.com/office/officeart/2005/8/layout/venn1"/>
    <dgm:cxn modelId="{3D95753F-5742-4980-905D-4BC19A4D85E0}" srcId="{D1C3DBC7-E807-476A-8E51-0F3FD7284BE7}" destId="{8A579869-55A5-4176-984A-6E4CB84EC3A8}" srcOrd="6" destOrd="0" parTransId="{A9ABE10C-4009-43C2-9CB2-797F0BDCB416}" sibTransId="{E7D74602-AAA1-46C5-8F9E-0D27C7C22EBB}"/>
    <dgm:cxn modelId="{698D794E-7707-4783-B744-87E005835CD4}" type="presOf" srcId="{D1C3DBC7-E807-476A-8E51-0F3FD7284BE7}" destId="{8EC93C10-C3F2-4CB3-9260-CDD27FAD6025}" srcOrd="0" destOrd="0" presId="urn:microsoft.com/office/officeart/2005/8/layout/venn1"/>
    <dgm:cxn modelId="{B89D228A-62BB-43AB-ABE7-4FB2139D2898}" type="presOf" srcId="{8A579869-55A5-4176-984A-6E4CB84EC3A8}" destId="{4F965ADC-1D54-447F-8AEC-06C72C6D1ED6}" srcOrd="0" destOrd="0" presId="urn:microsoft.com/office/officeart/2005/8/layout/venn1"/>
    <dgm:cxn modelId="{ADEE22A8-B663-4BA5-91EB-255B2D6F0A60}" srcId="{D1C3DBC7-E807-476A-8E51-0F3FD7284BE7}" destId="{9FB41F3B-1627-4D85-B165-62493A457C99}" srcOrd="5" destOrd="0" parTransId="{B9E03769-6688-4E1A-B562-A27FAC609E81}" sibTransId="{C654A7ED-21DE-4D5C-A72D-37362B942E3C}"/>
    <dgm:cxn modelId="{F32DFCB5-E501-4502-BA05-BB2724492F98}" type="presOf" srcId="{B04BEC8D-68B0-4720-A809-265CFB212553}" destId="{13552973-B1A2-4D1B-A5A0-96B64E8B0310}" srcOrd="0" destOrd="0" presId="urn:microsoft.com/office/officeart/2005/8/layout/venn1"/>
    <dgm:cxn modelId="{3A3204D0-8992-4D56-A1D0-765AC1E4CD06}" type="presOf" srcId="{308B1BC3-5E52-4E2D-B22E-820904433D63}" destId="{7375EE5F-F785-4FF6-A61C-D2FD74D39E63}" srcOrd="0" destOrd="0" presId="urn:microsoft.com/office/officeart/2005/8/layout/venn1"/>
    <dgm:cxn modelId="{5BB02317-4D0F-40A3-A88F-4944942E54C9}" srcId="{D1C3DBC7-E807-476A-8E51-0F3FD7284BE7}" destId="{C541B3C7-8E65-4C5D-87F1-72E03F3AC930}" srcOrd="4" destOrd="0" parTransId="{FF364DDE-9D30-4231-9579-A9ABDCA3765A}" sibTransId="{918250D9-E052-4854-8CA3-270BD713BA2E}"/>
    <dgm:cxn modelId="{181B2E8F-E28A-446D-9357-6A08088204DE}" srcId="{D1C3DBC7-E807-476A-8E51-0F3FD7284BE7}" destId="{308B1BC3-5E52-4E2D-B22E-820904433D63}" srcOrd="3" destOrd="0" parTransId="{F2207B9D-9AF9-4D73-9E00-AC88C0682266}" sibTransId="{692E1B04-4FD9-4067-B76B-BCDFDC92373D}"/>
    <dgm:cxn modelId="{D44B67D5-08AF-4BD2-B184-E7FC5565FEDA}" srcId="{D1C3DBC7-E807-476A-8E51-0F3FD7284BE7}" destId="{F87D8735-2349-463D-8C1B-B98E2E459B8B}" srcOrd="2" destOrd="0" parTransId="{5C8A4722-71F2-4226-80BC-E8D4BB2FBA04}" sibTransId="{BEE300D8-9BE2-4591-9D97-890A003E0A07}"/>
    <dgm:cxn modelId="{950BA4F6-6EF3-499A-84DF-D588F3E75DBF}" type="presParOf" srcId="{8EC93C10-C3F2-4CB3-9260-CDD27FAD6025}" destId="{50F38B13-843B-4179-9738-77EB1F9C770F}" srcOrd="0" destOrd="0" presId="urn:microsoft.com/office/officeart/2005/8/layout/venn1"/>
    <dgm:cxn modelId="{37A9DAB1-5C6B-4197-9E52-87037F6DC0C5}" type="presParOf" srcId="{8EC93C10-C3F2-4CB3-9260-CDD27FAD6025}" destId="{A902EC5C-E579-4036-B0DC-CAB94FEBA397}" srcOrd="1" destOrd="0" presId="urn:microsoft.com/office/officeart/2005/8/layout/venn1"/>
    <dgm:cxn modelId="{14902810-53F9-4EED-8760-67BAB1A51FBC}" type="presParOf" srcId="{8EC93C10-C3F2-4CB3-9260-CDD27FAD6025}" destId="{F152F15A-7FB7-4A66-A183-1B39CDE2CBA9}" srcOrd="2" destOrd="0" presId="urn:microsoft.com/office/officeart/2005/8/layout/venn1"/>
    <dgm:cxn modelId="{6CE4A30C-BEA0-4831-AEB9-E0C148DEB034}" type="presParOf" srcId="{8EC93C10-C3F2-4CB3-9260-CDD27FAD6025}" destId="{13552973-B1A2-4D1B-A5A0-96B64E8B0310}" srcOrd="3" destOrd="0" presId="urn:microsoft.com/office/officeart/2005/8/layout/venn1"/>
    <dgm:cxn modelId="{DC0EC60E-7219-4C2E-A53E-AAF8C29DB969}" type="presParOf" srcId="{8EC93C10-C3F2-4CB3-9260-CDD27FAD6025}" destId="{FE4DC660-87F1-480D-9D32-2EC7B166FD58}" srcOrd="4" destOrd="0" presId="urn:microsoft.com/office/officeart/2005/8/layout/venn1"/>
    <dgm:cxn modelId="{1891234C-34DD-4035-A701-A18B52F66AF1}" type="presParOf" srcId="{8EC93C10-C3F2-4CB3-9260-CDD27FAD6025}" destId="{354EA11E-389D-4401-854C-154FD3B05E31}" srcOrd="5" destOrd="0" presId="urn:microsoft.com/office/officeart/2005/8/layout/venn1"/>
    <dgm:cxn modelId="{D3D4239C-BEBE-45E9-B936-3021FC08417A}" type="presParOf" srcId="{8EC93C10-C3F2-4CB3-9260-CDD27FAD6025}" destId="{C296162E-5C55-4AD2-9C00-4628F2AB718C}" srcOrd="6" destOrd="0" presId="urn:microsoft.com/office/officeart/2005/8/layout/venn1"/>
    <dgm:cxn modelId="{5B6D17ED-94EB-4A32-961C-7FA30E928568}" type="presParOf" srcId="{8EC93C10-C3F2-4CB3-9260-CDD27FAD6025}" destId="{7375EE5F-F785-4FF6-A61C-D2FD74D39E63}" srcOrd="7" destOrd="0" presId="urn:microsoft.com/office/officeart/2005/8/layout/venn1"/>
    <dgm:cxn modelId="{F9FD87E0-6B46-4FBF-B08D-E76C7C791E15}" type="presParOf" srcId="{8EC93C10-C3F2-4CB3-9260-CDD27FAD6025}" destId="{ABB69E5F-D50A-4525-B315-D6BDC487FCA8}" srcOrd="8" destOrd="0" presId="urn:microsoft.com/office/officeart/2005/8/layout/venn1"/>
    <dgm:cxn modelId="{2387F12E-0CBA-47C7-8070-AACFE8AC4CE2}" type="presParOf" srcId="{8EC93C10-C3F2-4CB3-9260-CDD27FAD6025}" destId="{63FE3F4E-1949-450E-B0EB-D2394090792B}" srcOrd="9" destOrd="0" presId="urn:microsoft.com/office/officeart/2005/8/layout/venn1"/>
    <dgm:cxn modelId="{7C3A20AC-B441-47F3-B6A0-4080C792BBAF}" type="presParOf" srcId="{8EC93C10-C3F2-4CB3-9260-CDD27FAD6025}" destId="{6460DFD4-935D-4752-938E-F3EF40FB2857}" srcOrd="10" destOrd="0" presId="urn:microsoft.com/office/officeart/2005/8/layout/venn1"/>
    <dgm:cxn modelId="{CD657069-A8F8-4DF2-BBA2-62A595E15D2D}" type="presParOf" srcId="{8EC93C10-C3F2-4CB3-9260-CDD27FAD6025}" destId="{F162A977-68E0-4ACC-8649-6BA13CAEAF89}" srcOrd="11" destOrd="0" presId="urn:microsoft.com/office/officeart/2005/8/layout/venn1"/>
    <dgm:cxn modelId="{8AC0D8F1-BE39-4322-9400-254BECE9CEDE}" type="presParOf" srcId="{8EC93C10-C3F2-4CB3-9260-CDD27FAD6025}" destId="{6C9BBBB5-77C1-4C39-B273-DB42C88E4CEF}" srcOrd="12" destOrd="0" presId="urn:microsoft.com/office/officeart/2005/8/layout/venn1"/>
    <dgm:cxn modelId="{0176AC92-B0BA-4032-AEB9-498EFD49EC6E}" type="presParOf" srcId="{8EC93C10-C3F2-4CB3-9260-CDD27FAD6025}" destId="{4F965ADC-1D54-447F-8AEC-06C72C6D1ED6}" srcOrd="13"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67CB2D-A742-43C4-8AD6-180E5C80F63A}" type="doc">
      <dgm:prSet loTypeId="urn:microsoft.com/office/officeart/2005/8/layout/pyramid2" loCatId="pyramid" qsTypeId="urn:microsoft.com/office/officeart/2005/8/quickstyle/simple1" qsCatId="simple" csTypeId="urn:microsoft.com/office/officeart/2005/8/colors/accent1_2" csCatId="accent1" phldr="1"/>
      <dgm:spPr/>
    </dgm:pt>
    <dgm:pt modelId="{907B5B50-4396-4DC6-9C5B-B4B7CDDEFC78}">
      <dgm:prSet phldrT="[Texto]"/>
      <dgm:spPr/>
      <dgm:t>
        <a:bodyPr/>
        <a:lstStyle/>
        <a:p>
          <a:r>
            <a:rPr lang="es-ES" b="1" dirty="0" smtClean="0"/>
            <a:t>Identificar los LOC adicionadas y eliminadas en el programa</a:t>
          </a:r>
          <a:endParaRPr lang="es-CO" b="1" dirty="0"/>
        </a:p>
      </dgm:t>
    </dgm:pt>
    <dgm:pt modelId="{E093431B-B7EF-450E-B433-A8227CF9A210}" type="parTrans" cxnId="{62AB5AB1-A517-42AA-A6F3-925AE83DA3CE}">
      <dgm:prSet/>
      <dgm:spPr/>
      <dgm:t>
        <a:bodyPr/>
        <a:lstStyle/>
        <a:p>
          <a:endParaRPr lang="es-CO" b="1"/>
        </a:p>
      </dgm:t>
    </dgm:pt>
    <dgm:pt modelId="{953382A6-DF59-4B44-851E-521EA6325292}" type="sibTrans" cxnId="{62AB5AB1-A517-42AA-A6F3-925AE83DA3CE}">
      <dgm:prSet/>
      <dgm:spPr/>
      <dgm:t>
        <a:bodyPr/>
        <a:lstStyle/>
        <a:p>
          <a:endParaRPr lang="es-CO" b="1"/>
        </a:p>
      </dgm:t>
    </dgm:pt>
    <dgm:pt modelId="{F4A50855-0D77-417B-AF30-F36F68E3C1AD}">
      <dgm:prSet phldrT="[Texto]"/>
      <dgm:spPr/>
      <dgm:t>
        <a:bodyPr/>
        <a:lstStyle/>
        <a:p>
          <a:r>
            <a:rPr lang="es-ES" b="1" dirty="0" smtClean="0"/>
            <a:t>Comparar un programa modificado con su versión anterior</a:t>
          </a:r>
          <a:endParaRPr lang="es-CO" b="1" dirty="0"/>
        </a:p>
      </dgm:t>
    </dgm:pt>
    <dgm:pt modelId="{FEE28C9D-5E83-4AB2-B533-9FCAACC4279B}" type="parTrans" cxnId="{F446AA49-25B4-417A-A5A1-76F0329D45EC}">
      <dgm:prSet/>
      <dgm:spPr/>
      <dgm:t>
        <a:bodyPr/>
        <a:lstStyle/>
        <a:p>
          <a:endParaRPr lang="es-CO" b="1"/>
        </a:p>
      </dgm:t>
    </dgm:pt>
    <dgm:pt modelId="{18E02786-388F-455A-A1B9-24D624E9DC7E}" type="sibTrans" cxnId="{F446AA49-25B4-417A-A5A1-76F0329D45EC}">
      <dgm:prSet/>
      <dgm:spPr/>
      <dgm:t>
        <a:bodyPr/>
        <a:lstStyle/>
        <a:p>
          <a:endParaRPr lang="es-CO" b="1"/>
        </a:p>
      </dgm:t>
    </dgm:pt>
    <dgm:pt modelId="{7F734A69-7684-4EF3-AC29-04AA3A5AF283}">
      <dgm:prSet phldrT="[Texto]"/>
      <dgm:spPr/>
      <dgm:t>
        <a:bodyPr/>
        <a:lstStyle/>
        <a:p>
          <a:r>
            <a:rPr lang="es-ES" b="1" dirty="0" smtClean="0"/>
            <a:t>Diseñe el programa para funcionar inicialmente con Java</a:t>
          </a:r>
          <a:endParaRPr lang="es-CO" b="1" dirty="0"/>
        </a:p>
      </dgm:t>
    </dgm:pt>
    <dgm:pt modelId="{F7705AAB-1F9A-403E-9E92-30312AF50E4D}" type="parTrans" cxnId="{035309D7-FE63-4514-8A3D-BB6CDCF63E9B}">
      <dgm:prSet/>
      <dgm:spPr/>
      <dgm:t>
        <a:bodyPr/>
        <a:lstStyle/>
        <a:p>
          <a:endParaRPr lang="es-CO" b="1"/>
        </a:p>
      </dgm:t>
    </dgm:pt>
    <dgm:pt modelId="{BE9B2F6D-5587-40D4-8077-69D5747E4C12}" type="sibTrans" cxnId="{035309D7-FE63-4514-8A3D-BB6CDCF63E9B}">
      <dgm:prSet/>
      <dgm:spPr/>
      <dgm:t>
        <a:bodyPr/>
        <a:lstStyle/>
        <a:p>
          <a:endParaRPr lang="es-CO" b="1"/>
        </a:p>
      </dgm:t>
    </dgm:pt>
    <dgm:pt modelId="{36CD2BC4-1E62-4E45-9564-89F048EA740C}" type="pres">
      <dgm:prSet presAssocID="{EC67CB2D-A742-43C4-8AD6-180E5C80F63A}" presName="compositeShape" presStyleCnt="0">
        <dgm:presLayoutVars>
          <dgm:dir/>
          <dgm:resizeHandles/>
        </dgm:presLayoutVars>
      </dgm:prSet>
      <dgm:spPr/>
    </dgm:pt>
    <dgm:pt modelId="{F48A9189-1CD6-4C1F-A898-09418AAD609F}" type="pres">
      <dgm:prSet presAssocID="{EC67CB2D-A742-43C4-8AD6-180E5C80F63A}" presName="pyramid" presStyleLbl="node1" presStyleIdx="0" presStyleCnt="1"/>
      <dgm:spPr/>
    </dgm:pt>
    <dgm:pt modelId="{7E3F9CB6-C73B-4A3F-A426-1EE07762E3DE}" type="pres">
      <dgm:prSet presAssocID="{EC67CB2D-A742-43C4-8AD6-180E5C80F63A}" presName="theList" presStyleCnt="0"/>
      <dgm:spPr/>
    </dgm:pt>
    <dgm:pt modelId="{B466C615-34C7-4A04-AA39-564B3D46B337}" type="pres">
      <dgm:prSet presAssocID="{907B5B50-4396-4DC6-9C5B-B4B7CDDEFC78}" presName="aNode" presStyleLbl="fgAcc1" presStyleIdx="0" presStyleCnt="3">
        <dgm:presLayoutVars>
          <dgm:bulletEnabled val="1"/>
        </dgm:presLayoutVars>
      </dgm:prSet>
      <dgm:spPr/>
      <dgm:t>
        <a:bodyPr/>
        <a:lstStyle/>
        <a:p>
          <a:endParaRPr lang="es-CO"/>
        </a:p>
      </dgm:t>
    </dgm:pt>
    <dgm:pt modelId="{65B7BAF0-8167-4BBB-9A63-5EEEE6112112}" type="pres">
      <dgm:prSet presAssocID="{907B5B50-4396-4DC6-9C5B-B4B7CDDEFC78}" presName="aSpace" presStyleCnt="0"/>
      <dgm:spPr/>
    </dgm:pt>
    <dgm:pt modelId="{A427D1FB-1510-4195-85E5-CB5C0B407471}" type="pres">
      <dgm:prSet presAssocID="{F4A50855-0D77-417B-AF30-F36F68E3C1AD}" presName="aNode" presStyleLbl="fgAcc1" presStyleIdx="1" presStyleCnt="3">
        <dgm:presLayoutVars>
          <dgm:bulletEnabled val="1"/>
        </dgm:presLayoutVars>
      </dgm:prSet>
      <dgm:spPr/>
      <dgm:t>
        <a:bodyPr/>
        <a:lstStyle/>
        <a:p>
          <a:endParaRPr lang="es-CO"/>
        </a:p>
      </dgm:t>
    </dgm:pt>
    <dgm:pt modelId="{DD24C6B0-A3D5-4091-8132-802C9A7B87BC}" type="pres">
      <dgm:prSet presAssocID="{F4A50855-0D77-417B-AF30-F36F68E3C1AD}" presName="aSpace" presStyleCnt="0"/>
      <dgm:spPr/>
    </dgm:pt>
    <dgm:pt modelId="{FF2145F5-6F5C-41F1-8EB0-29148E104AD9}" type="pres">
      <dgm:prSet presAssocID="{7F734A69-7684-4EF3-AC29-04AA3A5AF283}" presName="aNode" presStyleLbl="fgAcc1" presStyleIdx="2" presStyleCnt="3">
        <dgm:presLayoutVars>
          <dgm:bulletEnabled val="1"/>
        </dgm:presLayoutVars>
      </dgm:prSet>
      <dgm:spPr/>
      <dgm:t>
        <a:bodyPr/>
        <a:lstStyle/>
        <a:p>
          <a:endParaRPr lang="es-CO"/>
        </a:p>
      </dgm:t>
    </dgm:pt>
    <dgm:pt modelId="{CA4A5476-22BB-41CA-B04D-0895843CFE8C}" type="pres">
      <dgm:prSet presAssocID="{7F734A69-7684-4EF3-AC29-04AA3A5AF283}" presName="aSpace" presStyleCnt="0"/>
      <dgm:spPr/>
    </dgm:pt>
  </dgm:ptLst>
  <dgm:cxnLst>
    <dgm:cxn modelId="{DA46E2ED-E600-4F97-8B78-11A3DA7D9EE8}" type="presOf" srcId="{F4A50855-0D77-417B-AF30-F36F68E3C1AD}" destId="{A427D1FB-1510-4195-85E5-CB5C0B407471}" srcOrd="0" destOrd="0" presId="urn:microsoft.com/office/officeart/2005/8/layout/pyramid2"/>
    <dgm:cxn modelId="{F446AA49-25B4-417A-A5A1-76F0329D45EC}" srcId="{EC67CB2D-A742-43C4-8AD6-180E5C80F63A}" destId="{F4A50855-0D77-417B-AF30-F36F68E3C1AD}" srcOrd="1" destOrd="0" parTransId="{FEE28C9D-5E83-4AB2-B533-9FCAACC4279B}" sibTransId="{18E02786-388F-455A-A1B9-24D624E9DC7E}"/>
    <dgm:cxn modelId="{62AB5AB1-A517-42AA-A6F3-925AE83DA3CE}" srcId="{EC67CB2D-A742-43C4-8AD6-180E5C80F63A}" destId="{907B5B50-4396-4DC6-9C5B-B4B7CDDEFC78}" srcOrd="0" destOrd="0" parTransId="{E093431B-B7EF-450E-B433-A8227CF9A210}" sibTransId="{953382A6-DF59-4B44-851E-521EA6325292}"/>
    <dgm:cxn modelId="{035309D7-FE63-4514-8A3D-BB6CDCF63E9B}" srcId="{EC67CB2D-A742-43C4-8AD6-180E5C80F63A}" destId="{7F734A69-7684-4EF3-AC29-04AA3A5AF283}" srcOrd="2" destOrd="0" parTransId="{F7705AAB-1F9A-403E-9E92-30312AF50E4D}" sibTransId="{BE9B2F6D-5587-40D4-8077-69D5747E4C12}"/>
    <dgm:cxn modelId="{7C9E7938-A193-4E83-BE7D-9B6B26FA85A8}" type="presOf" srcId="{7F734A69-7684-4EF3-AC29-04AA3A5AF283}" destId="{FF2145F5-6F5C-41F1-8EB0-29148E104AD9}" srcOrd="0" destOrd="0" presId="urn:microsoft.com/office/officeart/2005/8/layout/pyramid2"/>
    <dgm:cxn modelId="{4B1528A9-22D2-4528-A720-F7BE3FBD2788}" type="presOf" srcId="{EC67CB2D-A742-43C4-8AD6-180E5C80F63A}" destId="{36CD2BC4-1E62-4E45-9564-89F048EA740C}" srcOrd="0" destOrd="0" presId="urn:microsoft.com/office/officeart/2005/8/layout/pyramid2"/>
    <dgm:cxn modelId="{176FC3A2-E838-4AAE-AE11-F48C00B4E938}" type="presOf" srcId="{907B5B50-4396-4DC6-9C5B-B4B7CDDEFC78}" destId="{B466C615-34C7-4A04-AA39-564B3D46B337}" srcOrd="0" destOrd="0" presId="urn:microsoft.com/office/officeart/2005/8/layout/pyramid2"/>
    <dgm:cxn modelId="{F81C2FCE-0BC7-4C4E-9786-C9569D164817}" type="presParOf" srcId="{36CD2BC4-1E62-4E45-9564-89F048EA740C}" destId="{F48A9189-1CD6-4C1F-A898-09418AAD609F}" srcOrd="0" destOrd="0" presId="urn:microsoft.com/office/officeart/2005/8/layout/pyramid2"/>
    <dgm:cxn modelId="{4ED20C46-D5CD-4CF7-92E9-EF73B54E6327}" type="presParOf" srcId="{36CD2BC4-1E62-4E45-9564-89F048EA740C}" destId="{7E3F9CB6-C73B-4A3F-A426-1EE07762E3DE}" srcOrd="1" destOrd="0" presId="urn:microsoft.com/office/officeart/2005/8/layout/pyramid2"/>
    <dgm:cxn modelId="{225EFD51-3907-40C1-BA7D-03CD3BF8D9C2}" type="presParOf" srcId="{7E3F9CB6-C73B-4A3F-A426-1EE07762E3DE}" destId="{B466C615-34C7-4A04-AA39-564B3D46B337}" srcOrd="0" destOrd="0" presId="urn:microsoft.com/office/officeart/2005/8/layout/pyramid2"/>
    <dgm:cxn modelId="{7251320F-806C-44EC-A8BA-29648965A90F}" type="presParOf" srcId="{7E3F9CB6-C73B-4A3F-A426-1EE07762E3DE}" destId="{65B7BAF0-8167-4BBB-9A63-5EEEE6112112}" srcOrd="1" destOrd="0" presId="urn:microsoft.com/office/officeart/2005/8/layout/pyramid2"/>
    <dgm:cxn modelId="{86083F04-B5A7-42F5-B97E-79F10D3F361A}" type="presParOf" srcId="{7E3F9CB6-C73B-4A3F-A426-1EE07762E3DE}" destId="{A427D1FB-1510-4195-85E5-CB5C0B407471}" srcOrd="2" destOrd="0" presId="urn:microsoft.com/office/officeart/2005/8/layout/pyramid2"/>
    <dgm:cxn modelId="{37148C69-9B07-47B7-BDB7-2AF77732C687}" type="presParOf" srcId="{7E3F9CB6-C73B-4A3F-A426-1EE07762E3DE}" destId="{DD24C6B0-A3D5-4091-8132-802C9A7B87BC}" srcOrd="3" destOrd="0" presId="urn:microsoft.com/office/officeart/2005/8/layout/pyramid2"/>
    <dgm:cxn modelId="{C1EE7755-CD51-4962-A58C-89D5D01D3C33}" type="presParOf" srcId="{7E3F9CB6-C73B-4A3F-A426-1EE07762E3DE}" destId="{FF2145F5-6F5C-41F1-8EB0-29148E104AD9}" srcOrd="4" destOrd="0" presId="urn:microsoft.com/office/officeart/2005/8/layout/pyramid2"/>
    <dgm:cxn modelId="{C7BEC5BD-4632-4B6E-89CB-7F28F1C338CD}" type="presParOf" srcId="{7E3F9CB6-C73B-4A3F-A426-1EE07762E3DE}" destId="{CA4A5476-22BB-41CA-B04D-0895843CFE8C}"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847370-ED2E-444C-8BC9-D78DC6AA46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FE22013F-DCAC-42AB-A045-158D6A8376E5}">
      <dgm:prSet/>
      <dgm:spPr/>
      <dgm:t>
        <a:bodyPr/>
        <a:lstStyle/>
        <a:p>
          <a:pPr rtl="0"/>
          <a:r>
            <a:rPr lang="es-ES_tradnl" dirty="0" smtClean="0"/>
            <a:t>El producto provee un subconjunto mínimo funcional del producto final</a:t>
          </a:r>
          <a:endParaRPr lang="es-CO" dirty="0"/>
        </a:p>
      </dgm:t>
    </dgm:pt>
    <dgm:pt modelId="{6D117155-4CFC-44F8-BFBC-74DFD3372BA3}" type="parTrans" cxnId="{7A6CD27B-3B72-4DFB-BDDB-0EF5A815428D}">
      <dgm:prSet/>
      <dgm:spPr/>
      <dgm:t>
        <a:bodyPr/>
        <a:lstStyle/>
        <a:p>
          <a:endParaRPr lang="es-CO"/>
        </a:p>
      </dgm:t>
    </dgm:pt>
    <dgm:pt modelId="{12A13D47-8ED6-4A19-9690-530CB98D6B9B}" type="sibTrans" cxnId="{7A6CD27B-3B72-4DFB-BDDB-0EF5A815428D}">
      <dgm:prSet/>
      <dgm:spPr/>
      <dgm:t>
        <a:bodyPr/>
        <a:lstStyle/>
        <a:p>
          <a:endParaRPr lang="es-CO"/>
        </a:p>
      </dgm:t>
    </dgm:pt>
    <dgm:pt modelId="{3AEAA1A7-E8C2-403E-BEB2-E7ADCD686C7F}">
      <dgm:prSet/>
      <dgm:spPr/>
      <dgm:t>
        <a:bodyPr/>
        <a:lstStyle/>
        <a:p>
          <a:pPr rtl="0"/>
          <a:r>
            <a:rPr lang="es-ES_tradnl" dirty="0" smtClean="0"/>
            <a:t>El producto provee una base que puede ser fácilmente mejorada</a:t>
          </a:r>
          <a:endParaRPr lang="es-CO" dirty="0"/>
        </a:p>
      </dgm:t>
    </dgm:pt>
    <dgm:pt modelId="{AD0B15B2-1BB7-475E-A809-2D27BDB77A01}" type="parTrans" cxnId="{69504B94-1F2B-44E0-9213-19152738F568}">
      <dgm:prSet/>
      <dgm:spPr/>
      <dgm:t>
        <a:bodyPr/>
        <a:lstStyle/>
        <a:p>
          <a:endParaRPr lang="es-CO"/>
        </a:p>
      </dgm:t>
    </dgm:pt>
    <dgm:pt modelId="{4F0D00FD-1B3C-48CB-B3E2-F5B0D73039BD}" type="sibTrans" cxnId="{69504B94-1F2B-44E0-9213-19152738F568}">
      <dgm:prSet/>
      <dgm:spPr/>
      <dgm:t>
        <a:bodyPr/>
        <a:lstStyle/>
        <a:p>
          <a:endParaRPr lang="es-CO"/>
        </a:p>
      </dgm:t>
    </dgm:pt>
    <dgm:pt modelId="{31F26296-763E-40D9-ADD4-F6F71CA549C4}">
      <dgm:prSet/>
      <dgm:spPr/>
      <dgm:t>
        <a:bodyPr/>
        <a:lstStyle/>
        <a:p>
          <a:pPr rtl="0"/>
          <a:r>
            <a:rPr lang="es-ES_tradnl" dirty="0" smtClean="0"/>
            <a:t>Todos los ciclos del producto son de alta calidad y pueden ser fácilmente probados.</a:t>
          </a:r>
          <a:endParaRPr lang="es-CO" dirty="0"/>
        </a:p>
      </dgm:t>
    </dgm:pt>
    <dgm:pt modelId="{792E1E10-F973-4DFC-A2E0-225662E3E111}" type="parTrans" cxnId="{CF4DEC54-6836-4D14-88C4-B187CF7EA84E}">
      <dgm:prSet/>
      <dgm:spPr/>
      <dgm:t>
        <a:bodyPr/>
        <a:lstStyle/>
        <a:p>
          <a:endParaRPr lang="es-CO"/>
        </a:p>
      </dgm:t>
    </dgm:pt>
    <dgm:pt modelId="{C1B64CA1-9BD1-47ED-A498-F733818FA54C}" type="sibTrans" cxnId="{CF4DEC54-6836-4D14-88C4-B187CF7EA84E}">
      <dgm:prSet/>
      <dgm:spPr/>
      <dgm:t>
        <a:bodyPr/>
        <a:lstStyle/>
        <a:p>
          <a:endParaRPr lang="es-CO"/>
        </a:p>
      </dgm:t>
    </dgm:pt>
    <dgm:pt modelId="{B9464372-A978-44D1-8B6A-CCF49A698821}">
      <dgm:prSet/>
      <dgm:spPr/>
      <dgm:t>
        <a:bodyPr/>
        <a:lstStyle/>
        <a:p>
          <a:pPr rtl="0"/>
          <a:r>
            <a:rPr lang="es-ES_tradnl" dirty="0" smtClean="0"/>
            <a:t>El diseño del producto tiene una estructura modular que permite a los miembros del equipo trabajar de manera independiente.</a:t>
          </a:r>
          <a:endParaRPr lang="es-CO" dirty="0"/>
        </a:p>
      </dgm:t>
    </dgm:pt>
    <dgm:pt modelId="{3F69254A-C548-4F0A-855A-A022B3C3AB80}" type="parTrans" cxnId="{A16457D9-3F7E-4744-972C-17371A1EAF01}">
      <dgm:prSet/>
      <dgm:spPr/>
      <dgm:t>
        <a:bodyPr/>
        <a:lstStyle/>
        <a:p>
          <a:endParaRPr lang="es-CO"/>
        </a:p>
      </dgm:t>
    </dgm:pt>
    <dgm:pt modelId="{5AEE5769-A9FD-4D78-A49A-B67F8789C47D}" type="sibTrans" cxnId="{A16457D9-3F7E-4744-972C-17371A1EAF01}">
      <dgm:prSet/>
      <dgm:spPr/>
      <dgm:t>
        <a:bodyPr/>
        <a:lstStyle/>
        <a:p>
          <a:endParaRPr lang="es-CO"/>
        </a:p>
      </dgm:t>
    </dgm:pt>
    <dgm:pt modelId="{F18D8BD5-A7F0-44C1-BEBB-53162EFDBE66}" type="pres">
      <dgm:prSet presAssocID="{8A847370-ED2E-444C-8BC9-D78DC6AA4688}" presName="linear" presStyleCnt="0">
        <dgm:presLayoutVars>
          <dgm:animLvl val="lvl"/>
          <dgm:resizeHandles val="exact"/>
        </dgm:presLayoutVars>
      </dgm:prSet>
      <dgm:spPr/>
    </dgm:pt>
    <dgm:pt modelId="{D76C8511-7656-4292-9CFA-8FCEBC34EF78}" type="pres">
      <dgm:prSet presAssocID="{FE22013F-DCAC-42AB-A045-158D6A8376E5}" presName="parentText" presStyleLbl="node1" presStyleIdx="0" presStyleCnt="4">
        <dgm:presLayoutVars>
          <dgm:chMax val="0"/>
          <dgm:bulletEnabled val="1"/>
        </dgm:presLayoutVars>
      </dgm:prSet>
      <dgm:spPr/>
    </dgm:pt>
    <dgm:pt modelId="{8908A2EC-D5BD-42F5-BC48-3363C7E432B1}" type="pres">
      <dgm:prSet presAssocID="{12A13D47-8ED6-4A19-9690-530CB98D6B9B}" presName="spacer" presStyleCnt="0"/>
      <dgm:spPr/>
    </dgm:pt>
    <dgm:pt modelId="{421DFB2D-2997-48E2-A64E-17ABF726D33C}" type="pres">
      <dgm:prSet presAssocID="{3AEAA1A7-E8C2-403E-BEB2-E7ADCD686C7F}" presName="parentText" presStyleLbl="node1" presStyleIdx="1" presStyleCnt="4">
        <dgm:presLayoutVars>
          <dgm:chMax val="0"/>
          <dgm:bulletEnabled val="1"/>
        </dgm:presLayoutVars>
      </dgm:prSet>
      <dgm:spPr/>
    </dgm:pt>
    <dgm:pt modelId="{F7CE8EB7-FB2B-4A4F-8384-836A9555CE87}" type="pres">
      <dgm:prSet presAssocID="{4F0D00FD-1B3C-48CB-B3E2-F5B0D73039BD}" presName="spacer" presStyleCnt="0"/>
      <dgm:spPr/>
    </dgm:pt>
    <dgm:pt modelId="{9A27162F-642D-4307-93E6-254EA0185804}" type="pres">
      <dgm:prSet presAssocID="{31F26296-763E-40D9-ADD4-F6F71CA549C4}" presName="parentText" presStyleLbl="node1" presStyleIdx="2" presStyleCnt="4">
        <dgm:presLayoutVars>
          <dgm:chMax val="0"/>
          <dgm:bulletEnabled val="1"/>
        </dgm:presLayoutVars>
      </dgm:prSet>
      <dgm:spPr/>
    </dgm:pt>
    <dgm:pt modelId="{06258C85-2BA9-4377-8D5F-72B6BE5E2AEF}" type="pres">
      <dgm:prSet presAssocID="{C1B64CA1-9BD1-47ED-A498-F733818FA54C}" presName="spacer" presStyleCnt="0"/>
      <dgm:spPr/>
    </dgm:pt>
    <dgm:pt modelId="{24F56C77-C37F-47F0-9480-ABB847ECAA5A}" type="pres">
      <dgm:prSet presAssocID="{B9464372-A978-44D1-8B6A-CCF49A698821}" presName="parentText" presStyleLbl="node1" presStyleIdx="3" presStyleCnt="4">
        <dgm:presLayoutVars>
          <dgm:chMax val="0"/>
          <dgm:bulletEnabled val="1"/>
        </dgm:presLayoutVars>
      </dgm:prSet>
      <dgm:spPr/>
    </dgm:pt>
  </dgm:ptLst>
  <dgm:cxnLst>
    <dgm:cxn modelId="{61F8D171-6C71-4884-9DA7-8BF27436D39A}" type="presOf" srcId="{31F26296-763E-40D9-ADD4-F6F71CA549C4}" destId="{9A27162F-642D-4307-93E6-254EA0185804}" srcOrd="0" destOrd="0" presId="urn:microsoft.com/office/officeart/2005/8/layout/vList2"/>
    <dgm:cxn modelId="{BF140E4D-7DD9-42FE-95F0-584F1E2265F0}" type="presOf" srcId="{B9464372-A978-44D1-8B6A-CCF49A698821}" destId="{24F56C77-C37F-47F0-9480-ABB847ECAA5A}" srcOrd="0" destOrd="0" presId="urn:microsoft.com/office/officeart/2005/8/layout/vList2"/>
    <dgm:cxn modelId="{657BF4DF-BBA0-4A42-81F8-1DB55EA0852A}" type="presOf" srcId="{3AEAA1A7-E8C2-403E-BEB2-E7ADCD686C7F}" destId="{421DFB2D-2997-48E2-A64E-17ABF726D33C}" srcOrd="0" destOrd="0" presId="urn:microsoft.com/office/officeart/2005/8/layout/vList2"/>
    <dgm:cxn modelId="{7A6CD27B-3B72-4DFB-BDDB-0EF5A815428D}" srcId="{8A847370-ED2E-444C-8BC9-D78DC6AA4688}" destId="{FE22013F-DCAC-42AB-A045-158D6A8376E5}" srcOrd="0" destOrd="0" parTransId="{6D117155-4CFC-44F8-BFBC-74DFD3372BA3}" sibTransId="{12A13D47-8ED6-4A19-9690-530CB98D6B9B}"/>
    <dgm:cxn modelId="{054DE35A-8F3F-4114-9B88-E5CBD9177B12}" type="presOf" srcId="{8A847370-ED2E-444C-8BC9-D78DC6AA4688}" destId="{F18D8BD5-A7F0-44C1-BEBB-53162EFDBE66}" srcOrd="0" destOrd="0" presId="urn:microsoft.com/office/officeart/2005/8/layout/vList2"/>
    <dgm:cxn modelId="{CF4DEC54-6836-4D14-88C4-B187CF7EA84E}" srcId="{8A847370-ED2E-444C-8BC9-D78DC6AA4688}" destId="{31F26296-763E-40D9-ADD4-F6F71CA549C4}" srcOrd="2" destOrd="0" parTransId="{792E1E10-F973-4DFC-A2E0-225662E3E111}" sibTransId="{C1B64CA1-9BD1-47ED-A498-F733818FA54C}"/>
    <dgm:cxn modelId="{E11EAD06-B904-49E5-A8B0-EA9CBC78A809}" type="presOf" srcId="{FE22013F-DCAC-42AB-A045-158D6A8376E5}" destId="{D76C8511-7656-4292-9CFA-8FCEBC34EF78}" srcOrd="0" destOrd="0" presId="urn:microsoft.com/office/officeart/2005/8/layout/vList2"/>
    <dgm:cxn modelId="{69504B94-1F2B-44E0-9213-19152738F568}" srcId="{8A847370-ED2E-444C-8BC9-D78DC6AA4688}" destId="{3AEAA1A7-E8C2-403E-BEB2-E7ADCD686C7F}" srcOrd="1" destOrd="0" parTransId="{AD0B15B2-1BB7-475E-A809-2D27BDB77A01}" sibTransId="{4F0D00FD-1B3C-48CB-B3E2-F5B0D73039BD}"/>
    <dgm:cxn modelId="{A16457D9-3F7E-4744-972C-17371A1EAF01}" srcId="{8A847370-ED2E-444C-8BC9-D78DC6AA4688}" destId="{B9464372-A978-44D1-8B6A-CCF49A698821}" srcOrd="3" destOrd="0" parTransId="{3F69254A-C548-4F0A-855A-A022B3C3AB80}" sibTransId="{5AEE5769-A9FD-4D78-A49A-B67F8789C47D}"/>
    <dgm:cxn modelId="{360F403C-9AF6-4B0C-93C2-ED413C0163AD}" type="presParOf" srcId="{F18D8BD5-A7F0-44C1-BEBB-53162EFDBE66}" destId="{D76C8511-7656-4292-9CFA-8FCEBC34EF78}" srcOrd="0" destOrd="0" presId="urn:microsoft.com/office/officeart/2005/8/layout/vList2"/>
    <dgm:cxn modelId="{7F34EBB9-080D-48E8-89A2-2F2F0FE9D49E}" type="presParOf" srcId="{F18D8BD5-A7F0-44C1-BEBB-53162EFDBE66}" destId="{8908A2EC-D5BD-42F5-BC48-3363C7E432B1}" srcOrd="1" destOrd="0" presId="urn:microsoft.com/office/officeart/2005/8/layout/vList2"/>
    <dgm:cxn modelId="{67EB0ECB-C50F-4E1A-BFDD-B3D24DB1997D}" type="presParOf" srcId="{F18D8BD5-A7F0-44C1-BEBB-53162EFDBE66}" destId="{421DFB2D-2997-48E2-A64E-17ABF726D33C}" srcOrd="2" destOrd="0" presId="urn:microsoft.com/office/officeart/2005/8/layout/vList2"/>
    <dgm:cxn modelId="{D3592F4D-BB8A-4FC4-8013-A545EC8DD8E6}" type="presParOf" srcId="{F18D8BD5-A7F0-44C1-BEBB-53162EFDBE66}" destId="{F7CE8EB7-FB2B-4A4F-8384-836A9555CE87}" srcOrd="3" destOrd="0" presId="urn:microsoft.com/office/officeart/2005/8/layout/vList2"/>
    <dgm:cxn modelId="{2320C34C-5F6C-4416-A002-EDB714DF38F0}" type="presParOf" srcId="{F18D8BD5-A7F0-44C1-BEBB-53162EFDBE66}" destId="{9A27162F-642D-4307-93E6-254EA0185804}" srcOrd="4" destOrd="0" presId="urn:microsoft.com/office/officeart/2005/8/layout/vList2"/>
    <dgm:cxn modelId="{261800B4-EB9A-4112-A09E-946925A9721D}" type="presParOf" srcId="{F18D8BD5-A7F0-44C1-BEBB-53162EFDBE66}" destId="{06258C85-2BA9-4377-8D5F-72B6BE5E2AEF}" srcOrd="5" destOrd="0" presId="urn:microsoft.com/office/officeart/2005/8/layout/vList2"/>
    <dgm:cxn modelId="{84AA0322-86F5-4806-AA8F-5C147B190F79}" type="presParOf" srcId="{F18D8BD5-A7F0-44C1-BEBB-53162EFDBE66}" destId="{24F56C77-C37F-47F0-9480-ABB847ECAA5A}"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EB9104-8F0E-46A4-BCDE-9B7B4FC4DF9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CO"/>
        </a:p>
      </dgm:t>
    </dgm:pt>
    <dgm:pt modelId="{E4CB45D1-72A4-4C7F-ABD5-6A986AB39ADE}">
      <dgm:prSet/>
      <dgm:spPr/>
      <dgm:t>
        <a:bodyPr/>
        <a:lstStyle/>
        <a:p>
          <a:pPr algn="l" rtl="0"/>
          <a:r>
            <a:rPr lang="es-ES_tradnl" b="1" dirty="0" smtClean="0"/>
            <a:t>Conteo, consiste en contar las LOC totales, modificadas, adicionadas y eliminadas de un programa. </a:t>
          </a:r>
          <a:endParaRPr lang="es-CO" b="1" dirty="0"/>
        </a:p>
      </dgm:t>
    </dgm:pt>
    <dgm:pt modelId="{B9E90391-7D76-4BE9-8A58-28A5215FE4B1}" type="parTrans" cxnId="{AEAD7A01-0A5D-4F90-9C7E-B44ABB8C32B9}">
      <dgm:prSet/>
      <dgm:spPr/>
      <dgm:t>
        <a:bodyPr/>
        <a:lstStyle/>
        <a:p>
          <a:pPr algn="l"/>
          <a:endParaRPr lang="es-CO" b="1"/>
        </a:p>
      </dgm:t>
    </dgm:pt>
    <dgm:pt modelId="{31AAC2DB-C01F-44F0-878A-548B8A0491A5}" type="sibTrans" cxnId="{AEAD7A01-0A5D-4F90-9C7E-B44ABB8C32B9}">
      <dgm:prSet/>
      <dgm:spPr/>
      <dgm:t>
        <a:bodyPr/>
        <a:lstStyle/>
        <a:p>
          <a:pPr algn="l"/>
          <a:endParaRPr lang="es-CO" b="1"/>
        </a:p>
      </dgm:t>
    </dgm:pt>
    <dgm:pt modelId="{563512FF-3E58-46C5-A381-95C357D994D0}">
      <dgm:prSet/>
      <dgm:spPr/>
      <dgm:t>
        <a:bodyPr/>
        <a:lstStyle/>
        <a:p>
          <a:pPr algn="l" rtl="0"/>
          <a:r>
            <a:rPr lang="es-ES_tradnl" b="1" dirty="0" smtClean="0"/>
            <a:t>Etiquetado de encabezado, consiste en insertar comentarios en el encabezado de cada programa o clase donde resume la lista de cambios realizados en cada versión.</a:t>
          </a:r>
          <a:endParaRPr lang="es-CO" b="1" dirty="0"/>
        </a:p>
      </dgm:t>
    </dgm:pt>
    <dgm:pt modelId="{4BEB42AE-B6A3-4D49-AF20-49F08EA6B1FD}" type="parTrans" cxnId="{67634E67-548B-4632-AF6D-BF4A17EE353C}">
      <dgm:prSet/>
      <dgm:spPr/>
      <dgm:t>
        <a:bodyPr/>
        <a:lstStyle/>
        <a:p>
          <a:pPr algn="l"/>
          <a:endParaRPr lang="es-CO" b="1"/>
        </a:p>
      </dgm:t>
    </dgm:pt>
    <dgm:pt modelId="{492C0A16-50F4-442E-B955-D0DBB01B244B}" type="sibTrans" cxnId="{67634E67-548B-4632-AF6D-BF4A17EE353C}">
      <dgm:prSet/>
      <dgm:spPr/>
      <dgm:t>
        <a:bodyPr/>
        <a:lstStyle/>
        <a:p>
          <a:pPr algn="l"/>
          <a:endParaRPr lang="es-CO" b="1"/>
        </a:p>
      </dgm:t>
    </dgm:pt>
    <dgm:pt modelId="{458ABEE9-D9ED-4125-9F76-426B615A77BD}">
      <dgm:prSet/>
      <dgm:spPr/>
      <dgm:t>
        <a:bodyPr/>
        <a:lstStyle/>
        <a:p>
          <a:pPr algn="l" rtl="0"/>
          <a:r>
            <a:rPr lang="es-ES_tradnl" b="1" dirty="0" smtClean="0"/>
            <a:t>Formateo, consiste en dar formato al etiquetado tanto en encabezados como en LOC.</a:t>
          </a:r>
          <a:endParaRPr lang="es-CO" b="1" dirty="0"/>
        </a:p>
      </dgm:t>
    </dgm:pt>
    <dgm:pt modelId="{B0E00959-BD18-4559-92CC-E6A087BD4D6E}" type="parTrans" cxnId="{782B51D9-CE61-443B-9829-3ED798DF0648}">
      <dgm:prSet/>
      <dgm:spPr/>
      <dgm:t>
        <a:bodyPr/>
        <a:lstStyle/>
        <a:p>
          <a:pPr algn="l"/>
          <a:endParaRPr lang="es-CO" b="1"/>
        </a:p>
      </dgm:t>
    </dgm:pt>
    <dgm:pt modelId="{20083163-4DA1-47A5-8C83-CEEFB5264FE5}" type="sibTrans" cxnId="{782B51D9-CE61-443B-9829-3ED798DF0648}">
      <dgm:prSet/>
      <dgm:spPr/>
      <dgm:t>
        <a:bodyPr/>
        <a:lstStyle/>
        <a:p>
          <a:pPr algn="l"/>
          <a:endParaRPr lang="es-CO" b="1"/>
        </a:p>
      </dgm:t>
    </dgm:pt>
    <dgm:pt modelId="{23813B1E-9049-4BD5-9B65-953BE7B233BB}">
      <dgm:prSet/>
      <dgm:spPr/>
      <dgm:t>
        <a:bodyPr/>
        <a:lstStyle/>
        <a:p>
          <a:pPr algn="l" rtl="0"/>
          <a:r>
            <a:rPr lang="es-ES_tradnl" b="1" dirty="0" smtClean="0"/>
            <a:t>Diferenciación, cosiste en utilizar algoritmos de comparación que identifican diferencias de LOC entre las diferentes versiones del programa o clase.</a:t>
          </a:r>
          <a:endParaRPr lang="es-CO" b="1" dirty="0"/>
        </a:p>
      </dgm:t>
    </dgm:pt>
    <dgm:pt modelId="{DDCDDB0F-62FE-4693-82ED-F13229704551}" type="parTrans" cxnId="{3592763A-F0D0-4AA4-8572-DCF79BF22C5F}">
      <dgm:prSet/>
      <dgm:spPr/>
      <dgm:t>
        <a:bodyPr/>
        <a:lstStyle/>
        <a:p>
          <a:pPr algn="l"/>
          <a:endParaRPr lang="es-CO" b="1"/>
        </a:p>
      </dgm:t>
    </dgm:pt>
    <dgm:pt modelId="{ADE00663-35CC-4210-9C8B-9D0D1EC405C3}" type="sibTrans" cxnId="{3592763A-F0D0-4AA4-8572-DCF79BF22C5F}">
      <dgm:prSet/>
      <dgm:spPr/>
      <dgm:t>
        <a:bodyPr/>
        <a:lstStyle/>
        <a:p>
          <a:pPr algn="l"/>
          <a:endParaRPr lang="es-CO" b="1"/>
        </a:p>
      </dgm:t>
    </dgm:pt>
    <dgm:pt modelId="{51B11696-4822-482B-87C0-5CDF3FE15F43}" type="pres">
      <dgm:prSet presAssocID="{DCEB9104-8F0E-46A4-BCDE-9B7B4FC4DF90}" presName="linearFlow" presStyleCnt="0">
        <dgm:presLayoutVars>
          <dgm:dir/>
          <dgm:resizeHandles val="exact"/>
        </dgm:presLayoutVars>
      </dgm:prSet>
      <dgm:spPr/>
      <dgm:t>
        <a:bodyPr/>
        <a:lstStyle/>
        <a:p>
          <a:endParaRPr lang="es-CO"/>
        </a:p>
      </dgm:t>
    </dgm:pt>
    <dgm:pt modelId="{87125FA2-CD32-42C1-9842-9173C2FC6C22}" type="pres">
      <dgm:prSet presAssocID="{E4CB45D1-72A4-4C7F-ABD5-6A986AB39ADE}" presName="composite" presStyleCnt="0"/>
      <dgm:spPr/>
    </dgm:pt>
    <dgm:pt modelId="{8DC86FE3-BA62-49E4-867E-4F089E1F0257}" type="pres">
      <dgm:prSet presAssocID="{E4CB45D1-72A4-4C7F-ABD5-6A986AB39ADE}" presName="imgShp" presStyleLbl="fgImgPlace1" presStyleIdx="0" presStyleCnt="4"/>
      <dgm:spPr/>
    </dgm:pt>
    <dgm:pt modelId="{24D99944-371D-422F-B81D-9E16245E6A2B}" type="pres">
      <dgm:prSet presAssocID="{E4CB45D1-72A4-4C7F-ABD5-6A986AB39ADE}" presName="txShp" presStyleLbl="node1" presStyleIdx="0" presStyleCnt="4" custScaleX="101092">
        <dgm:presLayoutVars>
          <dgm:bulletEnabled val="1"/>
        </dgm:presLayoutVars>
      </dgm:prSet>
      <dgm:spPr/>
      <dgm:t>
        <a:bodyPr/>
        <a:lstStyle/>
        <a:p>
          <a:endParaRPr lang="es-CO"/>
        </a:p>
      </dgm:t>
    </dgm:pt>
    <dgm:pt modelId="{7A0906AD-6E5B-4F42-A519-713B79ADFCD9}" type="pres">
      <dgm:prSet presAssocID="{31AAC2DB-C01F-44F0-878A-548B8A0491A5}" presName="spacing" presStyleCnt="0"/>
      <dgm:spPr/>
    </dgm:pt>
    <dgm:pt modelId="{4F16439C-0024-4E99-9E0F-76B3470236D6}" type="pres">
      <dgm:prSet presAssocID="{563512FF-3E58-46C5-A381-95C357D994D0}" presName="composite" presStyleCnt="0"/>
      <dgm:spPr/>
    </dgm:pt>
    <dgm:pt modelId="{BF2FFB63-F3FE-41C2-9B38-85F0310A91D4}" type="pres">
      <dgm:prSet presAssocID="{563512FF-3E58-46C5-A381-95C357D994D0}" presName="imgShp" presStyleLbl="fgImgPlace1" presStyleIdx="1" presStyleCnt="4"/>
      <dgm:spPr/>
    </dgm:pt>
    <dgm:pt modelId="{C188C277-3C6E-4DC8-A8BA-FE80F2A2EB79}" type="pres">
      <dgm:prSet presAssocID="{563512FF-3E58-46C5-A381-95C357D994D0}" presName="txShp" presStyleLbl="node1" presStyleIdx="1" presStyleCnt="4" custScaleX="104322">
        <dgm:presLayoutVars>
          <dgm:bulletEnabled val="1"/>
        </dgm:presLayoutVars>
      </dgm:prSet>
      <dgm:spPr/>
      <dgm:t>
        <a:bodyPr/>
        <a:lstStyle/>
        <a:p>
          <a:endParaRPr lang="es-CO"/>
        </a:p>
      </dgm:t>
    </dgm:pt>
    <dgm:pt modelId="{E30CBE76-9069-492B-8264-39772F146CC1}" type="pres">
      <dgm:prSet presAssocID="{492C0A16-50F4-442E-B955-D0DBB01B244B}" presName="spacing" presStyleCnt="0"/>
      <dgm:spPr/>
    </dgm:pt>
    <dgm:pt modelId="{872DD14F-8483-401F-BCE1-30AA573DE56F}" type="pres">
      <dgm:prSet presAssocID="{458ABEE9-D9ED-4125-9F76-426B615A77BD}" presName="composite" presStyleCnt="0"/>
      <dgm:spPr/>
    </dgm:pt>
    <dgm:pt modelId="{40143572-A817-4390-A485-DD3D728FB48E}" type="pres">
      <dgm:prSet presAssocID="{458ABEE9-D9ED-4125-9F76-426B615A77BD}" presName="imgShp" presStyleLbl="fgImgPlace1" presStyleIdx="2" presStyleCnt="4"/>
      <dgm:spPr/>
    </dgm:pt>
    <dgm:pt modelId="{84A38E24-9BB3-41D8-BCA7-03CACF6E638A}" type="pres">
      <dgm:prSet presAssocID="{458ABEE9-D9ED-4125-9F76-426B615A77BD}" presName="txShp" presStyleLbl="node1" presStyleIdx="2" presStyleCnt="4" custScaleX="103344" custLinFactNeighborX="1012" custLinFactNeighborY="-4855">
        <dgm:presLayoutVars>
          <dgm:bulletEnabled val="1"/>
        </dgm:presLayoutVars>
      </dgm:prSet>
      <dgm:spPr/>
      <dgm:t>
        <a:bodyPr/>
        <a:lstStyle/>
        <a:p>
          <a:endParaRPr lang="es-CO"/>
        </a:p>
      </dgm:t>
    </dgm:pt>
    <dgm:pt modelId="{064493C5-693C-4A0C-B642-C405E7203C1D}" type="pres">
      <dgm:prSet presAssocID="{20083163-4DA1-47A5-8C83-CEEFB5264FE5}" presName="spacing" presStyleCnt="0"/>
      <dgm:spPr/>
    </dgm:pt>
    <dgm:pt modelId="{404D24C6-E0AF-4111-8B92-034AA98440DE}" type="pres">
      <dgm:prSet presAssocID="{23813B1E-9049-4BD5-9B65-953BE7B233BB}" presName="composite" presStyleCnt="0"/>
      <dgm:spPr/>
    </dgm:pt>
    <dgm:pt modelId="{11E59DAE-3025-4660-BCE6-50325F4E907E}" type="pres">
      <dgm:prSet presAssocID="{23813B1E-9049-4BD5-9B65-953BE7B233BB}" presName="imgShp" presStyleLbl="fgImgPlace1" presStyleIdx="3" presStyleCnt="4"/>
      <dgm:spPr/>
    </dgm:pt>
    <dgm:pt modelId="{48EF9373-F930-413C-A387-2AB191BCA2E1}" type="pres">
      <dgm:prSet presAssocID="{23813B1E-9049-4BD5-9B65-953BE7B233BB}" presName="txShp" presStyleLbl="node1" presStyleIdx="3" presStyleCnt="4" custScaleX="103344">
        <dgm:presLayoutVars>
          <dgm:bulletEnabled val="1"/>
        </dgm:presLayoutVars>
      </dgm:prSet>
      <dgm:spPr/>
      <dgm:t>
        <a:bodyPr/>
        <a:lstStyle/>
        <a:p>
          <a:endParaRPr lang="es-CO"/>
        </a:p>
      </dgm:t>
    </dgm:pt>
  </dgm:ptLst>
  <dgm:cxnLst>
    <dgm:cxn modelId="{EDCAB884-3F8B-4C61-99B0-56286BC97022}" type="presOf" srcId="{23813B1E-9049-4BD5-9B65-953BE7B233BB}" destId="{48EF9373-F930-413C-A387-2AB191BCA2E1}" srcOrd="0" destOrd="0" presId="urn:microsoft.com/office/officeart/2005/8/layout/vList3"/>
    <dgm:cxn modelId="{3592763A-F0D0-4AA4-8572-DCF79BF22C5F}" srcId="{DCEB9104-8F0E-46A4-BCDE-9B7B4FC4DF90}" destId="{23813B1E-9049-4BD5-9B65-953BE7B233BB}" srcOrd="3" destOrd="0" parTransId="{DDCDDB0F-62FE-4693-82ED-F13229704551}" sibTransId="{ADE00663-35CC-4210-9C8B-9D0D1EC405C3}"/>
    <dgm:cxn modelId="{9AEED175-FCEE-4CE5-B626-F92C6CE6B76B}" type="presOf" srcId="{E4CB45D1-72A4-4C7F-ABD5-6A986AB39ADE}" destId="{24D99944-371D-422F-B81D-9E16245E6A2B}" srcOrd="0" destOrd="0" presId="urn:microsoft.com/office/officeart/2005/8/layout/vList3"/>
    <dgm:cxn modelId="{67634E67-548B-4632-AF6D-BF4A17EE353C}" srcId="{DCEB9104-8F0E-46A4-BCDE-9B7B4FC4DF90}" destId="{563512FF-3E58-46C5-A381-95C357D994D0}" srcOrd="1" destOrd="0" parTransId="{4BEB42AE-B6A3-4D49-AF20-49F08EA6B1FD}" sibTransId="{492C0A16-50F4-442E-B955-D0DBB01B244B}"/>
    <dgm:cxn modelId="{9EDDD359-F6A1-4E4E-97AD-FBE668459346}" type="presOf" srcId="{458ABEE9-D9ED-4125-9F76-426B615A77BD}" destId="{84A38E24-9BB3-41D8-BCA7-03CACF6E638A}" srcOrd="0" destOrd="0" presId="urn:microsoft.com/office/officeart/2005/8/layout/vList3"/>
    <dgm:cxn modelId="{C64A3AF0-FEEE-4D45-837C-C21E81E09754}" type="presOf" srcId="{563512FF-3E58-46C5-A381-95C357D994D0}" destId="{C188C277-3C6E-4DC8-A8BA-FE80F2A2EB79}" srcOrd="0" destOrd="0" presId="urn:microsoft.com/office/officeart/2005/8/layout/vList3"/>
    <dgm:cxn modelId="{8803BBBD-92D3-43DB-BA3A-79893FEA71B6}" type="presOf" srcId="{DCEB9104-8F0E-46A4-BCDE-9B7B4FC4DF90}" destId="{51B11696-4822-482B-87C0-5CDF3FE15F43}" srcOrd="0" destOrd="0" presId="urn:microsoft.com/office/officeart/2005/8/layout/vList3"/>
    <dgm:cxn modelId="{782B51D9-CE61-443B-9829-3ED798DF0648}" srcId="{DCEB9104-8F0E-46A4-BCDE-9B7B4FC4DF90}" destId="{458ABEE9-D9ED-4125-9F76-426B615A77BD}" srcOrd="2" destOrd="0" parTransId="{B0E00959-BD18-4559-92CC-E6A087BD4D6E}" sibTransId="{20083163-4DA1-47A5-8C83-CEEFB5264FE5}"/>
    <dgm:cxn modelId="{AEAD7A01-0A5D-4F90-9C7E-B44ABB8C32B9}" srcId="{DCEB9104-8F0E-46A4-BCDE-9B7B4FC4DF90}" destId="{E4CB45D1-72A4-4C7F-ABD5-6A986AB39ADE}" srcOrd="0" destOrd="0" parTransId="{B9E90391-7D76-4BE9-8A58-28A5215FE4B1}" sibTransId="{31AAC2DB-C01F-44F0-878A-548B8A0491A5}"/>
    <dgm:cxn modelId="{E2D4FE41-215E-4185-8A14-3549BE4C9BF0}" type="presParOf" srcId="{51B11696-4822-482B-87C0-5CDF3FE15F43}" destId="{87125FA2-CD32-42C1-9842-9173C2FC6C22}" srcOrd="0" destOrd="0" presId="urn:microsoft.com/office/officeart/2005/8/layout/vList3"/>
    <dgm:cxn modelId="{D9E8ABC8-12E5-4604-A5E0-CC24B57DC3EB}" type="presParOf" srcId="{87125FA2-CD32-42C1-9842-9173C2FC6C22}" destId="{8DC86FE3-BA62-49E4-867E-4F089E1F0257}" srcOrd="0" destOrd="0" presId="urn:microsoft.com/office/officeart/2005/8/layout/vList3"/>
    <dgm:cxn modelId="{6C5B0A15-2E0E-40E3-9B77-89CB7C099931}" type="presParOf" srcId="{87125FA2-CD32-42C1-9842-9173C2FC6C22}" destId="{24D99944-371D-422F-B81D-9E16245E6A2B}" srcOrd="1" destOrd="0" presId="urn:microsoft.com/office/officeart/2005/8/layout/vList3"/>
    <dgm:cxn modelId="{A094C4CC-1935-4BFA-A4D8-BCC157E24E9E}" type="presParOf" srcId="{51B11696-4822-482B-87C0-5CDF3FE15F43}" destId="{7A0906AD-6E5B-4F42-A519-713B79ADFCD9}" srcOrd="1" destOrd="0" presId="urn:microsoft.com/office/officeart/2005/8/layout/vList3"/>
    <dgm:cxn modelId="{A46372DA-30DA-400A-9856-F6DFB0F3B0E4}" type="presParOf" srcId="{51B11696-4822-482B-87C0-5CDF3FE15F43}" destId="{4F16439C-0024-4E99-9E0F-76B3470236D6}" srcOrd="2" destOrd="0" presId="urn:microsoft.com/office/officeart/2005/8/layout/vList3"/>
    <dgm:cxn modelId="{787E368E-D51C-42D2-9BA1-41E81D1D393E}" type="presParOf" srcId="{4F16439C-0024-4E99-9E0F-76B3470236D6}" destId="{BF2FFB63-F3FE-41C2-9B38-85F0310A91D4}" srcOrd="0" destOrd="0" presId="urn:microsoft.com/office/officeart/2005/8/layout/vList3"/>
    <dgm:cxn modelId="{CE56751F-BB6B-47D1-8053-8541FD5DB75B}" type="presParOf" srcId="{4F16439C-0024-4E99-9E0F-76B3470236D6}" destId="{C188C277-3C6E-4DC8-A8BA-FE80F2A2EB79}" srcOrd="1" destOrd="0" presId="urn:microsoft.com/office/officeart/2005/8/layout/vList3"/>
    <dgm:cxn modelId="{6081C1DB-8E1C-4B8E-AC47-268C9D5F4CC4}" type="presParOf" srcId="{51B11696-4822-482B-87C0-5CDF3FE15F43}" destId="{E30CBE76-9069-492B-8264-39772F146CC1}" srcOrd="3" destOrd="0" presId="urn:microsoft.com/office/officeart/2005/8/layout/vList3"/>
    <dgm:cxn modelId="{881DA2C5-CCB2-4342-83E9-9D4AF8C19357}" type="presParOf" srcId="{51B11696-4822-482B-87C0-5CDF3FE15F43}" destId="{872DD14F-8483-401F-BCE1-30AA573DE56F}" srcOrd="4" destOrd="0" presId="urn:microsoft.com/office/officeart/2005/8/layout/vList3"/>
    <dgm:cxn modelId="{7BDB026F-4111-4DD8-82BE-6CD722CEFFA8}" type="presParOf" srcId="{872DD14F-8483-401F-BCE1-30AA573DE56F}" destId="{40143572-A817-4390-A485-DD3D728FB48E}" srcOrd="0" destOrd="0" presId="urn:microsoft.com/office/officeart/2005/8/layout/vList3"/>
    <dgm:cxn modelId="{B2AFE06B-688B-4259-AA78-C4BC341B90E9}" type="presParOf" srcId="{872DD14F-8483-401F-BCE1-30AA573DE56F}" destId="{84A38E24-9BB3-41D8-BCA7-03CACF6E638A}" srcOrd="1" destOrd="0" presId="urn:microsoft.com/office/officeart/2005/8/layout/vList3"/>
    <dgm:cxn modelId="{4A5313AD-ABA3-4004-877D-96A2BEE1E5F8}" type="presParOf" srcId="{51B11696-4822-482B-87C0-5CDF3FE15F43}" destId="{064493C5-693C-4A0C-B642-C405E7203C1D}" srcOrd="5" destOrd="0" presId="urn:microsoft.com/office/officeart/2005/8/layout/vList3"/>
    <dgm:cxn modelId="{AD911627-5B41-443E-AEC8-2F639B65D73B}" type="presParOf" srcId="{51B11696-4822-482B-87C0-5CDF3FE15F43}" destId="{404D24C6-E0AF-4111-8B92-034AA98440DE}" srcOrd="6" destOrd="0" presId="urn:microsoft.com/office/officeart/2005/8/layout/vList3"/>
    <dgm:cxn modelId="{DF881717-8490-4CDA-B1D1-B6209A977830}" type="presParOf" srcId="{404D24C6-E0AF-4111-8B92-034AA98440DE}" destId="{11E59DAE-3025-4660-BCE6-50325F4E907E}" srcOrd="0" destOrd="0" presId="urn:microsoft.com/office/officeart/2005/8/layout/vList3"/>
    <dgm:cxn modelId="{86391403-5EA0-481C-B564-C038443CD09E}" type="presParOf" srcId="{404D24C6-E0AF-4111-8B92-034AA98440DE}" destId="{48EF9373-F930-413C-A387-2AB191BCA2E1}"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4B1C7-5343-4D5F-9D6C-ABE37B2614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5962BB70-357B-47DF-87B3-782A76C036FA}">
      <dgm:prSet/>
      <dgm:spPr/>
      <dgm:t>
        <a:bodyPr/>
        <a:lstStyle/>
        <a:p>
          <a:pPr rtl="0"/>
          <a:r>
            <a:rPr lang="es-ES" b="1" dirty="0" err="1" smtClean="0"/>
            <a:t>Planning</a:t>
          </a:r>
          <a:r>
            <a:rPr lang="es-ES" b="1" dirty="0" smtClean="0"/>
            <a:t> Manager</a:t>
          </a:r>
          <a:r>
            <a:rPr lang="es-CO" b="1" dirty="0" smtClean="0"/>
            <a:t>:</a:t>
          </a:r>
          <a:r>
            <a:rPr lang="es-CO" dirty="0" smtClean="0"/>
            <a:t> </a:t>
          </a:r>
          <a:r>
            <a:rPr lang="es-ES" dirty="0" smtClean="0"/>
            <a:t>Miguel </a:t>
          </a:r>
          <a:r>
            <a:rPr lang="es-ES" dirty="0" err="1" smtClean="0"/>
            <a:t>Angel</a:t>
          </a:r>
          <a:r>
            <a:rPr lang="es-ES" dirty="0" smtClean="0"/>
            <a:t> </a:t>
          </a:r>
          <a:r>
            <a:rPr lang="es-ES" dirty="0" err="1" smtClean="0"/>
            <a:t>Dominguez</a:t>
          </a:r>
          <a:r>
            <a:rPr lang="es-ES" dirty="0" smtClean="0"/>
            <a:t> Niño.</a:t>
          </a:r>
          <a:endParaRPr lang="es-CO" dirty="0"/>
        </a:p>
      </dgm:t>
    </dgm:pt>
    <dgm:pt modelId="{9444C8C3-9B7B-4D2A-83E3-3A374CD88A28}" type="parTrans" cxnId="{696E422C-FE11-4A7E-9DA1-EBC64749416C}">
      <dgm:prSet/>
      <dgm:spPr/>
      <dgm:t>
        <a:bodyPr/>
        <a:lstStyle/>
        <a:p>
          <a:endParaRPr lang="es-CO"/>
        </a:p>
      </dgm:t>
    </dgm:pt>
    <dgm:pt modelId="{481E924B-07AA-4EB1-BB39-08F38F1BA4AC}" type="sibTrans" cxnId="{696E422C-FE11-4A7E-9DA1-EBC64749416C}">
      <dgm:prSet/>
      <dgm:spPr/>
      <dgm:t>
        <a:bodyPr/>
        <a:lstStyle/>
        <a:p>
          <a:endParaRPr lang="es-CO"/>
        </a:p>
      </dgm:t>
    </dgm:pt>
    <dgm:pt modelId="{179A6C55-B415-4967-A45E-78C998AD59BF}">
      <dgm:prSet/>
      <dgm:spPr/>
      <dgm:t>
        <a:bodyPr/>
        <a:lstStyle/>
        <a:p>
          <a:pPr rtl="0"/>
          <a:r>
            <a:rPr lang="es-ES" b="1" dirty="0" err="1" smtClean="0"/>
            <a:t>Support</a:t>
          </a:r>
          <a:r>
            <a:rPr lang="es-ES" b="1" dirty="0" smtClean="0"/>
            <a:t> Manager:</a:t>
          </a:r>
          <a:r>
            <a:rPr lang="es-ES" dirty="0" smtClean="0"/>
            <a:t>  </a:t>
          </a:r>
          <a:r>
            <a:rPr lang="es-ES" dirty="0" err="1" smtClean="0"/>
            <a:t>Nestor</a:t>
          </a:r>
          <a:r>
            <a:rPr lang="es-ES" dirty="0" smtClean="0"/>
            <a:t> </a:t>
          </a:r>
          <a:r>
            <a:rPr lang="es-ES" dirty="0" err="1" smtClean="0"/>
            <a:t>Andres</a:t>
          </a:r>
          <a:r>
            <a:rPr lang="es-ES" dirty="0" smtClean="0"/>
            <a:t> Cabezas </a:t>
          </a:r>
          <a:r>
            <a:rPr lang="es-ES" dirty="0" err="1" smtClean="0"/>
            <a:t>Garcia</a:t>
          </a:r>
          <a:r>
            <a:rPr lang="es-ES" dirty="0" smtClean="0"/>
            <a:t>.</a:t>
          </a:r>
          <a:endParaRPr lang="es-CO" dirty="0"/>
        </a:p>
      </dgm:t>
    </dgm:pt>
    <dgm:pt modelId="{26FB89DD-ADBC-4FB6-9831-CD9D17C40A3C}" type="parTrans" cxnId="{63B7888E-1C97-4748-B274-8EEDAEB726A1}">
      <dgm:prSet/>
      <dgm:spPr/>
      <dgm:t>
        <a:bodyPr/>
        <a:lstStyle/>
        <a:p>
          <a:endParaRPr lang="es-CO"/>
        </a:p>
      </dgm:t>
    </dgm:pt>
    <dgm:pt modelId="{075786C7-A192-492A-92C1-D52ED338734D}" type="sibTrans" cxnId="{63B7888E-1C97-4748-B274-8EEDAEB726A1}">
      <dgm:prSet/>
      <dgm:spPr/>
      <dgm:t>
        <a:bodyPr/>
        <a:lstStyle/>
        <a:p>
          <a:endParaRPr lang="es-CO"/>
        </a:p>
      </dgm:t>
    </dgm:pt>
    <dgm:pt modelId="{40BFE491-AF50-41D4-8A23-05AB894FD4D2}">
      <dgm:prSet/>
      <dgm:spPr/>
      <dgm:t>
        <a:bodyPr/>
        <a:lstStyle/>
        <a:p>
          <a:pPr rtl="0"/>
          <a:r>
            <a:rPr lang="es-ES" b="1" dirty="0" err="1" smtClean="0"/>
            <a:t>Quality</a:t>
          </a:r>
          <a:r>
            <a:rPr lang="es-ES" b="1" dirty="0" smtClean="0"/>
            <a:t> </a:t>
          </a:r>
          <a:r>
            <a:rPr lang="es-ES" b="1" dirty="0" err="1" smtClean="0"/>
            <a:t>Process</a:t>
          </a:r>
          <a:r>
            <a:rPr lang="es-ES" b="1" dirty="0" smtClean="0"/>
            <a:t> Manager:</a:t>
          </a:r>
          <a:r>
            <a:rPr lang="es-ES" dirty="0" smtClean="0"/>
            <a:t> Gilberto Ramón Mangones.</a:t>
          </a:r>
          <a:endParaRPr lang="es-CO" dirty="0"/>
        </a:p>
      </dgm:t>
    </dgm:pt>
    <dgm:pt modelId="{1DC85254-3280-4BCC-84BB-D533AE48B815}" type="parTrans" cxnId="{B9D0663D-07BB-4767-99C3-9E8D6E42F6C8}">
      <dgm:prSet/>
      <dgm:spPr/>
      <dgm:t>
        <a:bodyPr/>
        <a:lstStyle/>
        <a:p>
          <a:endParaRPr lang="es-CO"/>
        </a:p>
      </dgm:t>
    </dgm:pt>
    <dgm:pt modelId="{A192DF1E-0640-4A90-8D00-8D84CED8A3AC}" type="sibTrans" cxnId="{B9D0663D-07BB-4767-99C3-9E8D6E42F6C8}">
      <dgm:prSet/>
      <dgm:spPr/>
      <dgm:t>
        <a:bodyPr/>
        <a:lstStyle/>
        <a:p>
          <a:endParaRPr lang="es-CO"/>
        </a:p>
      </dgm:t>
    </dgm:pt>
    <dgm:pt modelId="{6413E219-3B6E-46E5-B6C3-2B890EA9E288}">
      <dgm:prSet/>
      <dgm:spPr/>
      <dgm:t>
        <a:bodyPr/>
        <a:lstStyle/>
        <a:p>
          <a:pPr rtl="0"/>
          <a:r>
            <a:rPr lang="es-ES" b="1" dirty="0" err="1" smtClean="0"/>
            <a:t>Development</a:t>
          </a:r>
          <a:r>
            <a:rPr lang="es-ES" b="1" dirty="0" smtClean="0"/>
            <a:t> Manager:</a:t>
          </a:r>
          <a:r>
            <a:rPr lang="es-ES" dirty="0" smtClean="0"/>
            <a:t>  Diego Felipe </a:t>
          </a:r>
          <a:r>
            <a:rPr lang="es-ES" dirty="0" err="1" smtClean="0"/>
            <a:t>Sanchez</a:t>
          </a:r>
          <a:r>
            <a:rPr lang="es-ES" dirty="0" smtClean="0"/>
            <a:t> Gamboa.</a:t>
          </a:r>
          <a:endParaRPr lang="es-CO" b="1" dirty="0"/>
        </a:p>
      </dgm:t>
    </dgm:pt>
    <dgm:pt modelId="{D68E4B20-161F-4126-9173-0BDABC5FADA7}" type="parTrans" cxnId="{7B6725C0-AA4E-497F-AFC6-42BCC5475AF7}">
      <dgm:prSet/>
      <dgm:spPr/>
      <dgm:t>
        <a:bodyPr/>
        <a:lstStyle/>
        <a:p>
          <a:endParaRPr lang="es-CO"/>
        </a:p>
      </dgm:t>
    </dgm:pt>
    <dgm:pt modelId="{8C00672F-4231-48DC-9641-E8CD9F271EB2}" type="sibTrans" cxnId="{7B6725C0-AA4E-497F-AFC6-42BCC5475AF7}">
      <dgm:prSet/>
      <dgm:spPr/>
      <dgm:t>
        <a:bodyPr/>
        <a:lstStyle/>
        <a:p>
          <a:endParaRPr lang="es-CO"/>
        </a:p>
      </dgm:t>
    </dgm:pt>
    <dgm:pt modelId="{715673BC-234B-408B-A0A4-D8B0DE643B6C}">
      <dgm:prSet/>
      <dgm:spPr/>
      <dgm:t>
        <a:bodyPr/>
        <a:lstStyle/>
        <a:p>
          <a:pPr rtl="0"/>
          <a:r>
            <a:rPr lang="es-ES" b="1" dirty="0" err="1" smtClean="0"/>
            <a:t>Development</a:t>
          </a:r>
          <a:r>
            <a:rPr lang="es-ES" b="1" dirty="0" smtClean="0"/>
            <a:t> Manager:</a:t>
          </a:r>
          <a:r>
            <a:rPr lang="es-ES" dirty="0" smtClean="0"/>
            <a:t> Gustavo Alberto Suarez Pinto.</a:t>
          </a:r>
          <a:endParaRPr lang="es-CO" dirty="0"/>
        </a:p>
      </dgm:t>
    </dgm:pt>
    <dgm:pt modelId="{E028345B-387C-40C1-BB66-080C26AC13E8}" type="parTrans" cxnId="{8889DBC1-5D9F-491E-95A7-15B0F59B3D33}">
      <dgm:prSet/>
      <dgm:spPr/>
      <dgm:t>
        <a:bodyPr/>
        <a:lstStyle/>
        <a:p>
          <a:endParaRPr lang="es-CO"/>
        </a:p>
      </dgm:t>
    </dgm:pt>
    <dgm:pt modelId="{C472A95E-C3FF-49C6-B9A6-7F8A8448BFA4}" type="sibTrans" cxnId="{8889DBC1-5D9F-491E-95A7-15B0F59B3D33}">
      <dgm:prSet/>
      <dgm:spPr/>
      <dgm:t>
        <a:bodyPr/>
        <a:lstStyle/>
        <a:p>
          <a:endParaRPr lang="es-CO"/>
        </a:p>
      </dgm:t>
    </dgm:pt>
    <dgm:pt modelId="{DF24089E-8A27-4AC7-B2C7-D5B0E3378869}">
      <dgm:prSet/>
      <dgm:spPr/>
      <dgm:t>
        <a:bodyPr/>
        <a:lstStyle/>
        <a:p>
          <a:pPr rtl="0"/>
          <a:r>
            <a:rPr lang="es-ES" b="1" dirty="0" err="1" smtClean="0"/>
            <a:t>Team</a:t>
          </a:r>
          <a:r>
            <a:rPr lang="es-ES" b="1" dirty="0" smtClean="0"/>
            <a:t> Leader:</a:t>
          </a:r>
          <a:r>
            <a:rPr lang="es-ES" dirty="0" smtClean="0"/>
            <a:t> Jorge Luis Sarmiento Herrera</a:t>
          </a:r>
          <a:endParaRPr lang="es-CO" dirty="0"/>
        </a:p>
      </dgm:t>
    </dgm:pt>
    <dgm:pt modelId="{4C5DB7A9-DB7F-421A-939C-2EABC9C38A54}" type="parTrans" cxnId="{5288C10C-9DCA-458A-A07E-CD527C6E961F}">
      <dgm:prSet/>
      <dgm:spPr/>
      <dgm:t>
        <a:bodyPr/>
        <a:lstStyle/>
        <a:p>
          <a:endParaRPr lang="es-CO"/>
        </a:p>
      </dgm:t>
    </dgm:pt>
    <dgm:pt modelId="{DDA51D88-18D2-4AD1-8378-0A9BE9B9D3D3}" type="sibTrans" cxnId="{5288C10C-9DCA-458A-A07E-CD527C6E961F}">
      <dgm:prSet/>
      <dgm:spPr/>
      <dgm:t>
        <a:bodyPr/>
        <a:lstStyle/>
        <a:p>
          <a:endParaRPr lang="es-CO"/>
        </a:p>
      </dgm:t>
    </dgm:pt>
    <dgm:pt modelId="{5A0C5611-5B0E-4F88-80BA-61AF1E55BB8F}" type="pres">
      <dgm:prSet presAssocID="{8ED4B1C7-5343-4D5F-9D6C-ABE37B2614BD}" presName="linear" presStyleCnt="0">
        <dgm:presLayoutVars>
          <dgm:animLvl val="lvl"/>
          <dgm:resizeHandles val="exact"/>
        </dgm:presLayoutVars>
      </dgm:prSet>
      <dgm:spPr/>
      <dgm:t>
        <a:bodyPr/>
        <a:lstStyle/>
        <a:p>
          <a:endParaRPr lang="es-CO"/>
        </a:p>
      </dgm:t>
    </dgm:pt>
    <dgm:pt modelId="{E47942C4-3B92-4554-8972-25DBD79EFC90}" type="pres">
      <dgm:prSet presAssocID="{5962BB70-357B-47DF-87B3-782A76C036FA}" presName="parentText" presStyleLbl="node1" presStyleIdx="0" presStyleCnt="6">
        <dgm:presLayoutVars>
          <dgm:chMax val="0"/>
          <dgm:bulletEnabled val="1"/>
        </dgm:presLayoutVars>
      </dgm:prSet>
      <dgm:spPr/>
      <dgm:t>
        <a:bodyPr/>
        <a:lstStyle/>
        <a:p>
          <a:endParaRPr lang="es-CO"/>
        </a:p>
      </dgm:t>
    </dgm:pt>
    <dgm:pt modelId="{734DA7DF-F425-4A52-9AC4-7F75BFD46E0D}" type="pres">
      <dgm:prSet presAssocID="{481E924B-07AA-4EB1-BB39-08F38F1BA4AC}" presName="spacer" presStyleCnt="0"/>
      <dgm:spPr/>
    </dgm:pt>
    <dgm:pt modelId="{890E302F-6AB5-43D9-BC6F-202F061745EB}" type="pres">
      <dgm:prSet presAssocID="{179A6C55-B415-4967-A45E-78C998AD59BF}" presName="parentText" presStyleLbl="node1" presStyleIdx="1" presStyleCnt="6">
        <dgm:presLayoutVars>
          <dgm:chMax val="0"/>
          <dgm:bulletEnabled val="1"/>
        </dgm:presLayoutVars>
      </dgm:prSet>
      <dgm:spPr/>
      <dgm:t>
        <a:bodyPr/>
        <a:lstStyle/>
        <a:p>
          <a:endParaRPr lang="es-CO"/>
        </a:p>
      </dgm:t>
    </dgm:pt>
    <dgm:pt modelId="{731BD450-5448-4EBA-A2FE-C208897CF264}" type="pres">
      <dgm:prSet presAssocID="{075786C7-A192-492A-92C1-D52ED338734D}" presName="spacer" presStyleCnt="0"/>
      <dgm:spPr/>
    </dgm:pt>
    <dgm:pt modelId="{31FF6712-230E-48BE-9AE9-DD749067E66D}" type="pres">
      <dgm:prSet presAssocID="{40BFE491-AF50-41D4-8A23-05AB894FD4D2}" presName="parentText" presStyleLbl="node1" presStyleIdx="2" presStyleCnt="6">
        <dgm:presLayoutVars>
          <dgm:chMax val="0"/>
          <dgm:bulletEnabled val="1"/>
        </dgm:presLayoutVars>
      </dgm:prSet>
      <dgm:spPr/>
      <dgm:t>
        <a:bodyPr/>
        <a:lstStyle/>
        <a:p>
          <a:endParaRPr lang="es-CO"/>
        </a:p>
      </dgm:t>
    </dgm:pt>
    <dgm:pt modelId="{2D2B9333-1875-42EF-9A78-5BB65FFC3304}" type="pres">
      <dgm:prSet presAssocID="{A192DF1E-0640-4A90-8D00-8D84CED8A3AC}" presName="spacer" presStyleCnt="0"/>
      <dgm:spPr/>
    </dgm:pt>
    <dgm:pt modelId="{7D744DFD-2E2D-4BEC-84AE-FB297EAD771A}" type="pres">
      <dgm:prSet presAssocID="{6413E219-3B6E-46E5-B6C3-2B890EA9E288}" presName="parentText" presStyleLbl="node1" presStyleIdx="3" presStyleCnt="6">
        <dgm:presLayoutVars>
          <dgm:chMax val="0"/>
          <dgm:bulletEnabled val="1"/>
        </dgm:presLayoutVars>
      </dgm:prSet>
      <dgm:spPr/>
      <dgm:t>
        <a:bodyPr/>
        <a:lstStyle/>
        <a:p>
          <a:endParaRPr lang="es-CO"/>
        </a:p>
      </dgm:t>
    </dgm:pt>
    <dgm:pt modelId="{203DF8D4-F26D-4114-BAA2-AA649E57EAE7}" type="pres">
      <dgm:prSet presAssocID="{8C00672F-4231-48DC-9641-E8CD9F271EB2}" presName="spacer" presStyleCnt="0"/>
      <dgm:spPr/>
    </dgm:pt>
    <dgm:pt modelId="{C33C5714-090E-4022-BF08-271418400D1A}" type="pres">
      <dgm:prSet presAssocID="{715673BC-234B-408B-A0A4-D8B0DE643B6C}" presName="parentText" presStyleLbl="node1" presStyleIdx="4" presStyleCnt="6">
        <dgm:presLayoutVars>
          <dgm:chMax val="0"/>
          <dgm:bulletEnabled val="1"/>
        </dgm:presLayoutVars>
      </dgm:prSet>
      <dgm:spPr/>
      <dgm:t>
        <a:bodyPr/>
        <a:lstStyle/>
        <a:p>
          <a:endParaRPr lang="es-CO"/>
        </a:p>
      </dgm:t>
    </dgm:pt>
    <dgm:pt modelId="{1F8B5390-E82A-4801-9FB8-0969FAB37CF2}" type="pres">
      <dgm:prSet presAssocID="{C472A95E-C3FF-49C6-B9A6-7F8A8448BFA4}" presName="spacer" presStyleCnt="0"/>
      <dgm:spPr/>
    </dgm:pt>
    <dgm:pt modelId="{5BC5B591-859F-4288-B673-C48193BC84DE}" type="pres">
      <dgm:prSet presAssocID="{DF24089E-8A27-4AC7-B2C7-D5B0E3378869}" presName="parentText" presStyleLbl="node1" presStyleIdx="5" presStyleCnt="6">
        <dgm:presLayoutVars>
          <dgm:chMax val="0"/>
          <dgm:bulletEnabled val="1"/>
        </dgm:presLayoutVars>
      </dgm:prSet>
      <dgm:spPr/>
      <dgm:t>
        <a:bodyPr/>
        <a:lstStyle/>
        <a:p>
          <a:endParaRPr lang="es-CO"/>
        </a:p>
      </dgm:t>
    </dgm:pt>
  </dgm:ptLst>
  <dgm:cxnLst>
    <dgm:cxn modelId="{6D3EA534-3FA0-4680-B467-CB1BD75F347C}" type="presOf" srcId="{8ED4B1C7-5343-4D5F-9D6C-ABE37B2614BD}" destId="{5A0C5611-5B0E-4F88-80BA-61AF1E55BB8F}" srcOrd="0" destOrd="0" presId="urn:microsoft.com/office/officeart/2005/8/layout/vList2"/>
    <dgm:cxn modelId="{5288C10C-9DCA-458A-A07E-CD527C6E961F}" srcId="{8ED4B1C7-5343-4D5F-9D6C-ABE37B2614BD}" destId="{DF24089E-8A27-4AC7-B2C7-D5B0E3378869}" srcOrd="5" destOrd="0" parTransId="{4C5DB7A9-DB7F-421A-939C-2EABC9C38A54}" sibTransId="{DDA51D88-18D2-4AD1-8378-0A9BE9B9D3D3}"/>
    <dgm:cxn modelId="{8889DBC1-5D9F-491E-95A7-15B0F59B3D33}" srcId="{8ED4B1C7-5343-4D5F-9D6C-ABE37B2614BD}" destId="{715673BC-234B-408B-A0A4-D8B0DE643B6C}" srcOrd="4" destOrd="0" parTransId="{E028345B-387C-40C1-BB66-080C26AC13E8}" sibTransId="{C472A95E-C3FF-49C6-B9A6-7F8A8448BFA4}"/>
    <dgm:cxn modelId="{7DF54DAF-4B93-4D7F-893A-EFDE7513F61F}" type="presOf" srcId="{40BFE491-AF50-41D4-8A23-05AB894FD4D2}" destId="{31FF6712-230E-48BE-9AE9-DD749067E66D}" srcOrd="0" destOrd="0" presId="urn:microsoft.com/office/officeart/2005/8/layout/vList2"/>
    <dgm:cxn modelId="{C8D77770-A616-429C-9267-DE18D3C21DA3}" type="presOf" srcId="{179A6C55-B415-4967-A45E-78C998AD59BF}" destId="{890E302F-6AB5-43D9-BC6F-202F061745EB}" srcOrd="0" destOrd="0" presId="urn:microsoft.com/office/officeart/2005/8/layout/vList2"/>
    <dgm:cxn modelId="{C05B7E2D-6919-4D05-AC5C-565CD14E00AB}" type="presOf" srcId="{5962BB70-357B-47DF-87B3-782A76C036FA}" destId="{E47942C4-3B92-4554-8972-25DBD79EFC90}" srcOrd="0" destOrd="0" presId="urn:microsoft.com/office/officeart/2005/8/layout/vList2"/>
    <dgm:cxn modelId="{2601557B-CD44-4AE5-938B-01B4BC0BDCA0}" type="presOf" srcId="{6413E219-3B6E-46E5-B6C3-2B890EA9E288}" destId="{7D744DFD-2E2D-4BEC-84AE-FB297EAD771A}" srcOrd="0" destOrd="0" presId="urn:microsoft.com/office/officeart/2005/8/layout/vList2"/>
    <dgm:cxn modelId="{C6B4A392-6E10-4596-9B70-7C377CF1A708}" type="presOf" srcId="{DF24089E-8A27-4AC7-B2C7-D5B0E3378869}" destId="{5BC5B591-859F-4288-B673-C48193BC84DE}" srcOrd="0" destOrd="0" presId="urn:microsoft.com/office/officeart/2005/8/layout/vList2"/>
    <dgm:cxn modelId="{B9D0663D-07BB-4767-99C3-9E8D6E42F6C8}" srcId="{8ED4B1C7-5343-4D5F-9D6C-ABE37B2614BD}" destId="{40BFE491-AF50-41D4-8A23-05AB894FD4D2}" srcOrd="2" destOrd="0" parTransId="{1DC85254-3280-4BCC-84BB-D533AE48B815}" sibTransId="{A192DF1E-0640-4A90-8D00-8D84CED8A3AC}"/>
    <dgm:cxn modelId="{82F14232-5818-453D-ACD2-B27D86A71A35}" type="presOf" srcId="{715673BC-234B-408B-A0A4-D8B0DE643B6C}" destId="{C33C5714-090E-4022-BF08-271418400D1A}" srcOrd="0" destOrd="0" presId="urn:microsoft.com/office/officeart/2005/8/layout/vList2"/>
    <dgm:cxn modelId="{63B7888E-1C97-4748-B274-8EEDAEB726A1}" srcId="{8ED4B1C7-5343-4D5F-9D6C-ABE37B2614BD}" destId="{179A6C55-B415-4967-A45E-78C998AD59BF}" srcOrd="1" destOrd="0" parTransId="{26FB89DD-ADBC-4FB6-9831-CD9D17C40A3C}" sibTransId="{075786C7-A192-492A-92C1-D52ED338734D}"/>
    <dgm:cxn modelId="{696E422C-FE11-4A7E-9DA1-EBC64749416C}" srcId="{8ED4B1C7-5343-4D5F-9D6C-ABE37B2614BD}" destId="{5962BB70-357B-47DF-87B3-782A76C036FA}" srcOrd="0" destOrd="0" parTransId="{9444C8C3-9B7B-4D2A-83E3-3A374CD88A28}" sibTransId="{481E924B-07AA-4EB1-BB39-08F38F1BA4AC}"/>
    <dgm:cxn modelId="{7B6725C0-AA4E-497F-AFC6-42BCC5475AF7}" srcId="{8ED4B1C7-5343-4D5F-9D6C-ABE37B2614BD}" destId="{6413E219-3B6E-46E5-B6C3-2B890EA9E288}" srcOrd="3" destOrd="0" parTransId="{D68E4B20-161F-4126-9173-0BDABC5FADA7}" sibTransId="{8C00672F-4231-48DC-9641-E8CD9F271EB2}"/>
    <dgm:cxn modelId="{36AD87E5-7EF1-4C67-872B-8CD4005FDC03}" type="presParOf" srcId="{5A0C5611-5B0E-4F88-80BA-61AF1E55BB8F}" destId="{E47942C4-3B92-4554-8972-25DBD79EFC90}" srcOrd="0" destOrd="0" presId="urn:microsoft.com/office/officeart/2005/8/layout/vList2"/>
    <dgm:cxn modelId="{1A262F72-02DD-4D18-ABC8-D847873D9CBA}" type="presParOf" srcId="{5A0C5611-5B0E-4F88-80BA-61AF1E55BB8F}" destId="{734DA7DF-F425-4A52-9AC4-7F75BFD46E0D}" srcOrd="1" destOrd="0" presId="urn:microsoft.com/office/officeart/2005/8/layout/vList2"/>
    <dgm:cxn modelId="{8A57FC9B-F03C-45D6-A508-A059F89D60AB}" type="presParOf" srcId="{5A0C5611-5B0E-4F88-80BA-61AF1E55BB8F}" destId="{890E302F-6AB5-43D9-BC6F-202F061745EB}" srcOrd="2" destOrd="0" presId="urn:microsoft.com/office/officeart/2005/8/layout/vList2"/>
    <dgm:cxn modelId="{CF0D3716-A2AE-46CE-B2B9-549C85BB4CFF}" type="presParOf" srcId="{5A0C5611-5B0E-4F88-80BA-61AF1E55BB8F}" destId="{731BD450-5448-4EBA-A2FE-C208897CF264}" srcOrd="3" destOrd="0" presId="urn:microsoft.com/office/officeart/2005/8/layout/vList2"/>
    <dgm:cxn modelId="{31C0296C-D64A-40FB-A80B-9A9006E8CCC0}" type="presParOf" srcId="{5A0C5611-5B0E-4F88-80BA-61AF1E55BB8F}" destId="{31FF6712-230E-48BE-9AE9-DD749067E66D}" srcOrd="4" destOrd="0" presId="urn:microsoft.com/office/officeart/2005/8/layout/vList2"/>
    <dgm:cxn modelId="{D7AB683B-7F31-45D9-9E36-1194FD5ED3DD}" type="presParOf" srcId="{5A0C5611-5B0E-4F88-80BA-61AF1E55BB8F}" destId="{2D2B9333-1875-42EF-9A78-5BB65FFC3304}" srcOrd="5" destOrd="0" presId="urn:microsoft.com/office/officeart/2005/8/layout/vList2"/>
    <dgm:cxn modelId="{9026D944-0C3C-408B-B8E0-59D570E2E8FC}" type="presParOf" srcId="{5A0C5611-5B0E-4F88-80BA-61AF1E55BB8F}" destId="{7D744DFD-2E2D-4BEC-84AE-FB297EAD771A}" srcOrd="6" destOrd="0" presId="urn:microsoft.com/office/officeart/2005/8/layout/vList2"/>
    <dgm:cxn modelId="{A9B5DE42-42EE-42D4-9DFB-C547792D58B2}" type="presParOf" srcId="{5A0C5611-5B0E-4F88-80BA-61AF1E55BB8F}" destId="{203DF8D4-F26D-4114-BAA2-AA649E57EAE7}" srcOrd="7" destOrd="0" presId="urn:microsoft.com/office/officeart/2005/8/layout/vList2"/>
    <dgm:cxn modelId="{08118B1D-D1CE-40F8-AEE0-74205E3280E7}" type="presParOf" srcId="{5A0C5611-5B0E-4F88-80BA-61AF1E55BB8F}" destId="{C33C5714-090E-4022-BF08-271418400D1A}" srcOrd="8" destOrd="0" presId="urn:microsoft.com/office/officeart/2005/8/layout/vList2"/>
    <dgm:cxn modelId="{18657BDF-1A22-4826-9E15-8913E657FF56}" type="presParOf" srcId="{5A0C5611-5B0E-4F88-80BA-61AF1E55BB8F}" destId="{1F8B5390-E82A-4801-9FB8-0969FAB37CF2}" srcOrd="9" destOrd="0" presId="urn:microsoft.com/office/officeart/2005/8/layout/vList2"/>
    <dgm:cxn modelId="{07830824-DFD2-432A-9540-1DFAA2FF99B9}" type="presParOf" srcId="{5A0C5611-5B0E-4F88-80BA-61AF1E55BB8F}" destId="{5BC5B591-859F-4288-B673-C48193BC84DE}"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s-CO"/>
        </a:p>
      </dgm:t>
    </dgm:pt>
    <dgm:pt modelId="{3DF59592-B2BD-47ED-9D24-83AE4C294756}">
      <dgm:prSet/>
      <dgm:spPr/>
      <dgm:t>
        <a:bodyPr/>
        <a:lstStyle/>
        <a:p>
          <a:pPr rtl="0"/>
          <a:r>
            <a:rPr lang="es-ES_tradnl" b="1" dirty="0" smtClean="0"/>
            <a:t>Producir un producto de calidad</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dirty="0" smtClean="0"/>
            <a:t>M1.1: </a:t>
          </a:r>
          <a:r>
            <a:rPr lang="es-ES" dirty="0" smtClean="0"/>
            <a:t>Porcentaje de defectos encontrados antes de las pruebas: 80%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803BF1C7-9E5C-4EF1-B249-A5FCE2F98CC4}">
      <dgm:prSet/>
      <dgm:spPr/>
      <dgm:t>
        <a:bodyPr/>
        <a:lstStyle/>
        <a:p>
          <a:pPr rtl="0"/>
          <a:r>
            <a:rPr lang="es-ES" b="1" dirty="0" smtClean="0"/>
            <a:t>M1.2: </a:t>
          </a:r>
          <a:r>
            <a:rPr lang="es-ES" dirty="0" smtClean="0"/>
            <a:t>Número de defectos encontrados en las pruebas finales del sistema: 0</a:t>
          </a:r>
          <a:endParaRPr lang="es-CO" dirty="0"/>
        </a:p>
      </dgm:t>
    </dgm:pt>
    <dgm:pt modelId="{D148422E-D02C-4DAE-9C8A-C756CCADC505}" type="parTrans" cxnId="{53DEEE17-D99E-47DF-B251-B33EFED6F8BB}">
      <dgm:prSet/>
      <dgm:spPr/>
      <dgm:t>
        <a:bodyPr/>
        <a:lstStyle/>
        <a:p>
          <a:endParaRPr lang="es-CO"/>
        </a:p>
      </dgm:t>
    </dgm:pt>
    <dgm:pt modelId="{B2CE8038-C713-4FFD-834A-2FC26A5546FF}" type="sibTrans" cxnId="{53DEEE17-D99E-47DF-B251-B33EFED6F8BB}">
      <dgm:prSet/>
      <dgm:spPr/>
      <dgm:t>
        <a:bodyPr/>
        <a:lstStyle/>
        <a:p>
          <a:endParaRPr lang="es-CO"/>
        </a:p>
      </dgm:t>
    </dgm:pt>
    <dgm:pt modelId="{1F4E4481-884A-48F1-9864-12698454B20A}">
      <dgm:prSet/>
      <dgm:spPr/>
      <dgm:t>
        <a:bodyPr/>
        <a:lstStyle/>
        <a:p>
          <a:pPr rtl="0"/>
          <a:r>
            <a:rPr lang="es-ES" b="1" dirty="0" smtClean="0"/>
            <a:t>M1.3:  </a:t>
          </a:r>
          <a:r>
            <a:rPr lang="es-ES" dirty="0" smtClean="0"/>
            <a:t>Requerimientos terminados al finalizar el proyectos: 100%</a:t>
          </a:r>
          <a:endParaRPr lang="es-CO" dirty="0"/>
        </a:p>
      </dgm:t>
    </dgm:pt>
    <dgm:pt modelId="{744B214C-1FD9-4FB6-89FE-863014D1D12B}" type="parTrans" cxnId="{1326C971-8A88-49E5-AC31-9FD377E76675}">
      <dgm:prSet/>
      <dgm:spPr/>
      <dgm:t>
        <a:bodyPr/>
        <a:lstStyle/>
        <a:p>
          <a:endParaRPr lang="es-CO"/>
        </a:p>
      </dgm:t>
    </dgm:pt>
    <dgm:pt modelId="{D5B5545E-8C00-4956-AAD8-82FA5FFE0332}" type="sibTrans" cxnId="{1326C971-8A88-49E5-AC31-9FD377E76675}">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E5FF6326-1EFB-43FA-8CB2-D54CE37BB7FB}" type="presOf" srcId="{1F4E4481-884A-48F1-9864-12698454B20A}" destId="{F2E29DEE-BECA-4981-B620-7C6DF346E374}" srcOrd="0" destOrd="2" presId="urn:microsoft.com/office/officeart/2005/8/layout/chevron2"/>
    <dgm:cxn modelId="{5E2FE49C-E262-4778-BDEE-1AFB8458A128}" type="presOf" srcId="{803BF1C7-9E5C-4EF1-B249-A5FCE2F98CC4}" destId="{F2E29DEE-BECA-4981-B620-7C6DF346E374}" srcOrd="0" destOrd="1" presId="urn:microsoft.com/office/officeart/2005/8/layout/chevron2"/>
    <dgm:cxn modelId="{1326C971-8A88-49E5-AC31-9FD377E76675}" srcId="{3DF59592-B2BD-47ED-9D24-83AE4C294756}" destId="{1F4E4481-884A-48F1-9864-12698454B20A}" srcOrd="2" destOrd="0" parTransId="{744B214C-1FD9-4FB6-89FE-863014D1D12B}" sibTransId="{D5B5545E-8C00-4956-AAD8-82FA5FFE0332}"/>
    <dgm:cxn modelId="{53DEEE17-D99E-47DF-B251-B33EFED6F8BB}" srcId="{3DF59592-B2BD-47ED-9D24-83AE4C294756}" destId="{803BF1C7-9E5C-4EF1-B249-A5FCE2F98CC4}" srcOrd="1" destOrd="0" parTransId="{D148422E-D02C-4DAE-9C8A-C756CCADC505}" sibTransId="{B2CE8038-C713-4FFD-834A-2FC26A5546FF}"/>
    <dgm:cxn modelId="{6A98F8D4-2691-4CD2-9DAD-B70E59A4C796}" type="presOf" srcId="{093524FE-E3B3-4865-983C-400BCE47D5E5}" destId="{50D265E1-FEF5-4854-B8FB-3478B4333F4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F516B2BE-12E3-4778-BFF7-B37D81429475}" type="presOf" srcId="{3DF59592-B2BD-47ED-9D24-83AE4C294756}" destId="{6CF45A87-802D-4065-AF0E-7627B7938009}" srcOrd="0" destOrd="0" presId="urn:microsoft.com/office/officeart/2005/8/layout/chevron2"/>
    <dgm:cxn modelId="{BAB4B7E8-8734-4150-9184-7F9DA44BE76C}" srcId="{3DF59592-B2BD-47ED-9D24-83AE4C294756}" destId="{B364EF9E-F858-4D49-A62C-958229F29D1B}" srcOrd="3" destOrd="0" parTransId="{183BC083-B12A-41A5-9B8C-C4B788DCBD03}" sibTransId="{EBE1D170-D055-491F-87CD-FFEA044E18C4}"/>
    <dgm:cxn modelId="{8C83998E-4613-411D-8783-3F91ED066A6B}" type="presOf" srcId="{A40F8762-30DB-4142-BDD3-FB6170A71FE1}" destId="{F2E29DEE-BECA-4981-B620-7C6DF346E374}" srcOrd="0" destOrd="0" presId="urn:microsoft.com/office/officeart/2005/8/layout/chevron2"/>
    <dgm:cxn modelId="{9993BE2E-A205-4586-9D44-7BFCF1E1D65A}" type="presOf" srcId="{B364EF9E-F858-4D49-A62C-958229F29D1B}" destId="{F2E29DEE-BECA-4981-B620-7C6DF346E374}" srcOrd="0" destOrd="3" presId="urn:microsoft.com/office/officeart/2005/8/layout/chevron2"/>
    <dgm:cxn modelId="{8B457B81-BD64-4F06-AA4F-D38970ECA7DF}" type="presParOf" srcId="{50D265E1-FEF5-4854-B8FB-3478B4333F44}" destId="{82A42BC6-745A-4845-9514-EF3287520BC8}" srcOrd="0" destOrd="0" presId="urn:microsoft.com/office/officeart/2005/8/layout/chevron2"/>
    <dgm:cxn modelId="{4760177D-77A2-4459-A199-7295F784DBFE}" type="presParOf" srcId="{82A42BC6-745A-4845-9514-EF3287520BC8}" destId="{6CF45A87-802D-4065-AF0E-7627B7938009}" srcOrd="0" destOrd="0" presId="urn:microsoft.com/office/officeart/2005/8/layout/chevron2"/>
    <dgm:cxn modelId="{C1C2BBD9-5122-40F9-85E2-0FE60336EBD0}"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Ejecutar un proyecto productivo y bien manejado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M2.1:</a:t>
          </a:r>
          <a:r>
            <a:rPr lang="es-ES" smtClean="0"/>
            <a:t> Error en la estimación del tamaño del producto: &lt;30% </a:t>
          </a:r>
          <a:r>
            <a:rPr lang="es-ES" b="1" smtClean="0"/>
            <a:t>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AA1D61FA-B4B2-434C-B436-AAE286F81238}">
      <dgm:prSet/>
      <dgm:spPr/>
      <dgm:t>
        <a:bodyPr/>
        <a:lstStyle/>
        <a:p>
          <a:r>
            <a:rPr lang="es-ES" b="1" smtClean="0"/>
            <a:t>M2.2: </a:t>
          </a:r>
          <a:r>
            <a:rPr lang="es-ES" smtClean="0"/>
            <a:t>Error en el tiempo estimado del proyecto: &lt;30%</a:t>
          </a:r>
          <a:endParaRPr lang="es-CO"/>
        </a:p>
      </dgm:t>
    </dgm:pt>
    <dgm:pt modelId="{AE91A3F4-4CC6-44C2-AAC7-9DA3C37F8B67}" type="parTrans" cxnId="{17CDA29C-9267-44EE-8817-1675CD7BE8F9}">
      <dgm:prSet/>
      <dgm:spPr/>
      <dgm:t>
        <a:bodyPr/>
        <a:lstStyle/>
        <a:p>
          <a:endParaRPr lang="es-CO"/>
        </a:p>
      </dgm:t>
    </dgm:pt>
    <dgm:pt modelId="{0AFFBE19-38CB-4770-BA05-16F72F9BF1C0}" type="sibTrans" cxnId="{17CDA29C-9267-44EE-8817-1675CD7BE8F9}">
      <dgm:prSet/>
      <dgm:spPr/>
      <dgm:t>
        <a:bodyPr/>
        <a:lstStyle/>
        <a:p>
          <a:endParaRPr lang="es-CO"/>
        </a:p>
      </dgm:t>
    </dgm:pt>
    <dgm:pt modelId="{E6A6324E-F564-4DFF-A956-6D2255C6F589}">
      <dgm:prSet/>
      <dgm:spPr/>
      <dgm:t>
        <a:bodyPr/>
        <a:lstStyle/>
        <a:p>
          <a:r>
            <a:rPr lang="es-ES" b="1" smtClean="0"/>
            <a:t>M2.3:  </a:t>
          </a:r>
          <a:r>
            <a:rPr lang="es-ES" smtClean="0"/>
            <a:t>Porcentaje de información registrada en el cuaderno del proyecto: 100%</a:t>
          </a:r>
          <a:endParaRPr lang="es-CO"/>
        </a:p>
      </dgm:t>
    </dgm:pt>
    <dgm:pt modelId="{769D9281-B1D8-4665-B1A7-32328DF3E092}" type="parTrans" cxnId="{156FB8FA-122B-45ED-97E5-5B49A8171FDC}">
      <dgm:prSet/>
      <dgm:spPr/>
      <dgm:t>
        <a:bodyPr/>
        <a:lstStyle/>
        <a:p>
          <a:endParaRPr lang="es-CO"/>
        </a:p>
      </dgm:t>
    </dgm:pt>
    <dgm:pt modelId="{7973DD35-6FCE-459A-8546-CD20B17F026D}" type="sibTrans" cxnId="{156FB8FA-122B-45ED-97E5-5B49A8171FD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DC1FEC4-BEA4-42BE-AE52-52DF6CD770E3}" type="presOf" srcId="{A40F8762-30DB-4142-BDD3-FB6170A71FE1}" destId="{F2E29DEE-BECA-4981-B620-7C6DF346E374}"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17CDA29C-9267-44EE-8817-1675CD7BE8F9}" srcId="{3DF59592-B2BD-47ED-9D24-83AE4C294756}" destId="{AA1D61FA-B4B2-434C-B436-AAE286F81238}" srcOrd="1" destOrd="0" parTransId="{AE91A3F4-4CC6-44C2-AAC7-9DA3C37F8B67}" sibTransId="{0AFFBE19-38CB-4770-BA05-16F72F9BF1C0}"/>
    <dgm:cxn modelId="{B548823B-A8E6-4335-A1BB-625E57BC9CE6}" type="presOf" srcId="{AA1D61FA-B4B2-434C-B436-AAE286F81238}" destId="{F2E29DEE-BECA-4981-B620-7C6DF346E374}" srcOrd="0" destOrd="1" presId="urn:microsoft.com/office/officeart/2005/8/layout/chevron2"/>
    <dgm:cxn modelId="{A5850683-8241-444B-84F2-A4743511C89D}" type="presOf" srcId="{E6A6324E-F564-4DFF-A956-6D2255C6F589}" destId="{F2E29DEE-BECA-4981-B620-7C6DF346E374}" srcOrd="0" destOrd="2"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3" destOrd="0" parTransId="{183BC083-B12A-41A5-9B8C-C4B788DCBD03}" sibTransId="{EBE1D170-D055-491F-87CD-FFEA044E18C4}"/>
    <dgm:cxn modelId="{94CE7770-D229-40FE-A284-EF60D251385A}" type="presOf" srcId="{B364EF9E-F858-4D49-A62C-958229F29D1B}" destId="{F2E29DEE-BECA-4981-B620-7C6DF346E374}" srcOrd="0" destOrd="3" presId="urn:microsoft.com/office/officeart/2005/8/layout/chevron2"/>
    <dgm:cxn modelId="{8A263124-C366-4B0F-989E-8772BB84C7C5}" type="presOf" srcId="{3DF59592-B2BD-47ED-9D24-83AE4C294756}" destId="{6CF45A87-802D-4065-AF0E-7627B7938009}" srcOrd="0" destOrd="0" presId="urn:microsoft.com/office/officeart/2005/8/layout/chevron2"/>
    <dgm:cxn modelId="{ECC3D906-418B-4E2C-A708-37591A2F5B22}" type="presOf" srcId="{093524FE-E3B3-4865-983C-400BCE47D5E5}" destId="{50D265E1-FEF5-4854-B8FB-3478B4333F44}" srcOrd="0" destOrd="0" presId="urn:microsoft.com/office/officeart/2005/8/layout/chevron2"/>
    <dgm:cxn modelId="{156FB8FA-122B-45ED-97E5-5B49A8171FDC}" srcId="{3DF59592-B2BD-47ED-9D24-83AE4C294756}" destId="{E6A6324E-F564-4DFF-A956-6D2255C6F589}" srcOrd="2" destOrd="0" parTransId="{769D9281-B1D8-4665-B1A7-32328DF3E092}" sibTransId="{7973DD35-6FCE-459A-8546-CD20B17F026D}"/>
    <dgm:cxn modelId="{29A80712-9059-460C-A81C-F1C7513C80B7}" type="presParOf" srcId="{50D265E1-FEF5-4854-B8FB-3478B4333F44}" destId="{82A42BC6-745A-4845-9514-EF3287520BC8}" srcOrd="0" destOrd="0" presId="urn:microsoft.com/office/officeart/2005/8/layout/chevron2"/>
    <dgm:cxn modelId="{7F307F60-6DD1-4239-BBBD-E14EF20EB8FA}" type="presParOf" srcId="{82A42BC6-745A-4845-9514-EF3287520BC8}" destId="{6CF45A87-802D-4065-AF0E-7627B7938009}" srcOrd="0" destOrd="0" presId="urn:microsoft.com/office/officeart/2005/8/layout/chevron2"/>
    <dgm:cxn modelId="{CD2E3B15-CC08-4DE4-A3BA-804BE5B713DD}"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Finalizar el proyecto en el tiempo programado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M3.1:  </a:t>
          </a:r>
          <a:r>
            <a:rPr lang="es-ES" smtClean="0"/>
            <a:t>Tiempo anticipado o atrasado de entrega del ciclo de desarrollo: &lt;4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9F46630D-039B-463A-923C-3D9C450AB7B4}" type="presOf" srcId="{3DF59592-B2BD-47ED-9D24-83AE4C294756}" destId="{6CF45A87-802D-4065-AF0E-7627B7938009}" srcOrd="0" destOrd="0" presId="urn:microsoft.com/office/officeart/2005/8/layout/chevron2"/>
    <dgm:cxn modelId="{50875C2A-E740-4E6A-9474-20084E149C0F}" type="presOf" srcId="{B364EF9E-F858-4D49-A62C-958229F29D1B}" destId="{F2E29DEE-BECA-4981-B620-7C6DF346E374}" srcOrd="0" destOrd="1" presId="urn:microsoft.com/office/officeart/2005/8/layout/chevron2"/>
    <dgm:cxn modelId="{77220E9B-D1AE-4AF7-B5C6-323E97832F0C}" type="presOf" srcId="{A40F8762-30DB-4142-BDD3-FB6170A71FE1}" destId="{F2E29DEE-BECA-4981-B620-7C6DF346E37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1" destOrd="0" parTransId="{183BC083-B12A-41A5-9B8C-C4B788DCBD03}" sibTransId="{EBE1D170-D055-491F-87CD-FFEA044E18C4}"/>
    <dgm:cxn modelId="{6FBD9029-AAC9-4C05-8185-0EE89CDA953D}" type="presOf" srcId="{093524FE-E3B3-4865-983C-400BCE47D5E5}" destId="{50D265E1-FEF5-4854-B8FB-3478B4333F44}" srcOrd="0" destOrd="0" presId="urn:microsoft.com/office/officeart/2005/8/layout/chevron2"/>
    <dgm:cxn modelId="{902ACB04-9429-4424-91F7-063C773348E4}" type="presParOf" srcId="{50D265E1-FEF5-4854-B8FB-3478B4333F44}" destId="{82A42BC6-745A-4845-9514-EF3287520BC8}" srcOrd="0" destOrd="0" presId="urn:microsoft.com/office/officeart/2005/8/layout/chevron2"/>
    <dgm:cxn modelId="{B1152565-180E-4201-A97B-2506D7297947}" type="presParOf" srcId="{82A42BC6-745A-4845-9514-EF3287520BC8}" destId="{6CF45A87-802D-4065-AF0E-7627B7938009}" srcOrd="0" destOrd="0" presId="urn:microsoft.com/office/officeart/2005/8/layout/chevron2"/>
    <dgm:cxn modelId="{5DAB9EA6-D58E-48D0-B587-7524E345AFB3}"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Ser un miembro efectivo y cooperativo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smtClean="0"/>
            <a:t>M1.1: Promedio de evaluación del rol por ayuda y soporte superior a 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9D2A81F7-8F1E-49ED-94FE-F394C2CBE4B0}">
      <dgm:prSet/>
      <dgm:spPr/>
      <dgm:t>
        <a:bodyPr/>
        <a:lstStyle/>
        <a:p>
          <a:r>
            <a:rPr lang="es-ES_tradnl" dirty="0" smtClean="0"/>
            <a:t>M1.2: Promedio de evaluación del rol contribución global superior a 4</a:t>
          </a:r>
          <a:endParaRPr lang="es-CO" dirty="0"/>
        </a:p>
      </dgm:t>
    </dgm:pt>
    <dgm:pt modelId="{E78B4445-513D-4503-A504-A0E86136350C}" type="parTrans" cxnId="{8E6EA1E6-B786-44CD-B8D5-B5886388E0C5}">
      <dgm:prSet/>
      <dgm:spPr/>
      <dgm:t>
        <a:bodyPr/>
        <a:lstStyle/>
        <a:p>
          <a:endParaRPr lang="es-CO"/>
        </a:p>
      </dgm:t>
    </dgm:pt>
    <dgm:pt modelId="{68910CCB-EE36-4CAC-BD82-061458CDCC62}" type="sibTrans" cxnId="{8E6EA1E6-B786-44CD-B8D5-B5886388E0C5}">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9B9C90A9-507F-46DD-B1F7-6825DB617787}" type="presOf" srcId="{9D2A81F7-8F1E-49ED-94FE-F394C2CBE4B0}" destId="{F2E29DEE-BECA-4981-B620-7C6DF346E374}" srcOrd="0" destOrd="1" presId="urn:microsoft.com/office/officeart/2005/8/layout/chevron2"/>
    <dgm:cxn modelId="{BAE16B1F-ACB5-4E6A-A47A-58E23751700D}" type="presOf" srcId="{093524FE-E3B3-4865-983C-400BCE47D5E5}" destId="{50D265E1-FEF5-4854-B8FB-3478B4333F44}" srcOrd="0" destOrd="0" presId="urn:microsoft.com/office/officeart/2005/8/layout/chevron2"/>
    <dgm:cxn modelId="{8E6EA1E6-B786-44CD-B8D5-B5886388E0C5}" srcId="{3DF59592-B2BD-47ED-9D24-83AE4C294756}" destId="{9D2A81F7-8F1E-49ED-94FE-F394C2CBE4B0}" srcOrd="1" destOrd="0" parTransId="{E78B4445-513D-4503-A504-A0E86136350C}" sibTransId="{68910CCB-EE36-4CAC-BD82-061458CDCC62}"/>
    <dgm:cxn modelId="{DE5B0ECA-5936-4FE9-B5EB-901A91BC177D}" type="presOf" srcId="{3DF59592-B2BD-47ED-9D24-83AE4C294756}" destId="{6CF45A87-802D-4065-AF0E-7627B7938009}"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8977E43F-A254-4B85-A06B-159850053338}" type="presOf" srcId="{A40F8762-30DB-4142-BDD3-FB6170A71FE1}" destId="{F2E29DEE-BECA-4981-B620-7C6DF346E374}" srcOrd="0" destOrd="0" presId="urn:microsoft.com/office/officeart/2005/8/layout/chevron2"/>
    <dgm:cxn modelId="{61671BDD-F3B2-425B-9775-71B49E4009E7}" type="presParOf" srcId="{50D265E1-FEF5-4854-B8FB-3478B4333F44}" destId="{82A42BC6-745A-4845-9514-EF3287520BC8}" srcOrd="0" destOrd="0" presId="urn:microsoft.com/office/officeart/2005/8/layout/chevron2"/>
    <dgm:cxn modelId="{E6F1F74A-560E-4EF7-B91A-C319AAC11A71}" type="presParOf" srcId="{82A42BC6-745A-4845-9514-EF3287520BC8}" destId="{6CF45A87-802D-4065-AF0E-7627B7938009}" srcOrd="0" destOrd="0" presId="urn:microsoft.com/office/officeart/2005/8/layout/chevron2"/>
    <dgm:cxn modelId="{3572B058-ED2F-4C77-B3DC-700039D8F1B8}"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Cumplir con los requerimientos definidos en el documento de análisis de requerimientos, establecidos en el alcance de cada ciclo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dirty="0" smtClean="0"/>
            <a:t>M1.1. Implementar el 100% de los requerimientos establecidos en el documento de requerimientos.</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BEB361E9-33DA-446C-A5FF-96290AF72B40}" type="presOf" srcId="{3DF59592-B2BD-47ED-9D24-83AE4C294756}" destId="{6CF45A87-802D-4065-AF0E-7627B7938009}" srcOrd="0" destOrd="0" presId="urn:microsoft.com/office/officeart/2005/8/layout/chevron2"/>
    <dgm:cxn modelId="{B556BB53-3B1B-4731-AB34-AC1844BAE296}" type="presOf" srcId="{093524FE-E3B3-4865-983C-400BCE47D5E5}" destId="{50D265E1-FEF5-4854-B8FB-3478B4333F44}" srcOrd="0" destOrd="0" presId="urn:microsoft.com/office/officeart/2005/8/layout/chevron2"/>
    <dgm:cxn modelId="{68CA5BC9-BE4B-4311-925E-655A8F032DBD}" type="presOf" srcId="{A40F8762-30DB-4142-BDD3-FB6170A71FE1}" destId="{F2E29DEE-BECA-4981-B620-7C6DF346E374}"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7C9CD56C-BF6E-4DED-BB7A-83FEB4BF85AA}" type="presParOf" srcId="{50D265E1-FEF5-4854-B8FB-3478B4333F44}" destId="{82A42BC6-745A-4845-9514-EF3287520BC8}" srcOrd="0" destOrd="0" presId="urn:microsoft.com/office/officeart/2005/8/layout/chevron2"/>
    <dgm:cxn modelId="{6D5712DB-58AF-439F-8FCF-BC893EF8D0A6}" type="presParOf" srcId="{82A42BC6-745A-4845-9514-EF3287520BC8}" destId="{6CF45A87-802D-4065-AF0E-7627B7938009}" srcOrd="0" destOrd="0" presId="urn:microsoft.com/office/officeart/2005/8/layout/chevron2"/>
    <dgm:cxn modelId="{4FE2B334-E1BE-4DCA-9038-280F1F84CD7B}"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DB4B39-BE6C-461F-84FB-27D61EF8A55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CO"/>
        </a:p>
      </dgm:t>
    </dgm:pt>
    <dgm:pt modelId="{C84195DB-62FE-4F50-905C-42E815CFFEA2}">
      <dgm:prSet/>
      <dgm:spPr/>
      <dgm:t>
        <a:bodyPr/>
        <a:lstStyle/>
        <a:p>
          <a:pPr rtl="0"/>
          <a:r>
            <a:rPr lang="es-ES_tradnl" b="1" dirty="0" smtClean="0"/>
            <a:t>Preparación de la reunión: </a:t>
          </a:r>
          <a:endParaRPr lang="es-CO" dirty="0"/>
        </a:p>
      </dgm:t>
    </dgm:pt>
    <dgm:pt modelId="{E847E821-77C6-45C2-8B02-234EE8856263}" type="parTrans" cxnId="{450622D3-A783-43D3-A304-152DB8675835}">
      <dgm:prSet/>
      <dgm:spPr/>
      <dgm:t>
        <a:bodyPr/>
        <a:lstStyle/>
        <a:p>
          <a:endParaRPr lang="es-CO"/>
        </a:p>
      </dgm:t>
    </dgm:pt>
    <dgm:pt modelId="{EA2F152B-F450-44AD-9C2F-BCEBA15F80E5}" type="sibTrans" cxnId="{450622D3-A783-43D3-A304-152DB8675835}">
      <dgm:prSet/>
      <dgm:spPr/>
      <dgm:t>
        <a:bodyPr/>
        <a:lstStyle/>
        <a:p>
          <a:endParaRPr lang="es-CO"/>
        </a:p>
      </dgm:t>
    </dgm:pt>
    <dgm:pt modelId="{2D1A4ADB-668A-434A-A533-E925B9E93A6F}">
      <dgm:prSet/>
      <dgm:spPr/>
      <dgm:t>
        <a:bodyPr/>
        <a:lstStyle/>
        <a:p>
          <a:pPr rtl="0"/>
          <a:r>
            <a:rPr lang="es-ES_tradnl" b="1" dirty="0" smtClean="0"/>
            <a:t>Reporte de estado actual de las tareas</a:t>
          </a:r>
          <a:endParaRPr lang="es-CO" b="1" dirty="0"/>
        </a:p>
      </dgm:t>
    </dgm:pt>
    <dgm:pt modelId="{5B799D6E-F596-4C94-A2AA-D3CC897FAB6A}" type="parTrans" cxnId="{7405E789-9278-4B70-A5ED-DF51D4A784CD}">
      <dgm:prSet/>
      <dgm:spPr/>
      <dgm:t>
        <a:bodyPr/>
        <a:lstStyle/>
        <a:p>
          <a:endParaRPr lang="es-CO"/>
        </a:p>
      </dgm:t>
    </dgm:pt>
    <dgm:pt modelId="{B08F5B9A-EA08-463E-884F-D052F0C59D03}" type="sibTrans" cxnId="{7405E789-9278-4B70-A5ED-DF51D4A784CD}">
      <dgm:prSet/>
      <dgm:spPr/>
      <dgm:t>
        <a:bodyPr/>
        <a:lstStyle/>
        <a:p>
          <a:endParaRPr lang="es-CO"/>
        </a:p>
      </dgm:t>
    </dgm:pt>
    <dgm:pt modelId="{E137D600-6A26-440D-989A-DB5459694D55}">
      <dgm:prSet/>
      <dgm:spPr/>
      <dgm:t>
        <a:bodyPr/>
        <a:lstStyle/>
        <a:p>
          <a:pPr rtl="0"/>
          <a:r>
            <a:rPr lang="es-ES_tradnl" b="1" dirty="0" smtClean="0"/>
            <a:t>Revisión de los formatos diligenciados</a:t>
          </a:r>
          <a:endParaRPr lang="es-CO" b="1" dirty="0"/>
        </a:p>
      </dgm:t>
    </dgm:pt>
    <dgm:pt modelId="{6F261EA7-2B1E-4AE9-9EC8-FBF4C433F991}" type="parTrans" cxnId="{D0B5F112-06CE-473E-ABE2-79A24CBC06A5}">
      <dgm:prSet/>
      <dgm:spPr/>
      <dgm:t>
        <a:bodyPr/>
        <a:lstStyle/>
        <a:p>
          <a:endParaRPr lang="es-CO"/>
        </a:p>
      </dgm:t>
    </dgm:pt>
    <dgm:pt modelId="{58C789B5-8D50-44B2-925A-ECBB6C183E51}" type="sibTrans" cxnId="{D0B5F112-06CE-473E-ABE2-79A24CBC06A5}">
      <dgm:prSet/>
      <dgm:spPr/>
      <dgm:t>
        <a:bodyPr/>
        <a:lstStyle/>
        <a:p>
          <a:endParaRPr lang="es-CO"/>
        </a:p>
      </dgm:t>
    </dgm:pt>
    <dgm:pt modelId="{CDD37ECA-7EED-4D91-B612-A85A13217813}">
      <dgm:prSet/>
      <dgm:spPr/>
      <dgm:t>
        <a:bodyPr/>
        <a:lstStyle/>
        <a:p>
          <a:pPr rtl="0"/>
          <a:r>
            <a:rPr lang="es-ES_tradnl" b="1" dirty="0" smtClean="0"/>
            <a:t>Revisión de tareas de la semana</a:t>
          </a:r>
          <a:endParaRPr lang="es-CO" b="1" dirty="0"/>
        </a:p>
      </dgm:t>
    </dgm:pt>
    <dgm:pt modelId="{31824B11-B1BA-4BB4-8C67-B0A9ED155A18}" type="parTrans" cxnId="{10F93F39-7BAD-4A13-8BA4-5042A96EB5A4}">
      <dgm:prSet/>
      <dgm:spPr/>
      <dgm:t>
        <a:bodyPr/>
        <a:lstStyle/>
        <a:p>
          <a:endParaRPr lang="es-CO"/>
        </a:p>
      </dgm:t>
    </dgm:pt>
    <dgm:pt modelId="{344DB165-6DC8-4470-9D89-883DFE75289B}" type="sibTrans" cxnId="{10F93F39-7BAD-4A13-8BA4-5042A96EB5A4}">
      <dgm:prSet/>
      <dgm:spPr/>
      <dgm:t>
        <a:bodyPr/>
        <a:lstStyle/>
        <a:p>
          <a:endParaRPr lang="es-CO"/>
        </a:p>
      </dgm:t>
    </dgm:pt>
    <dgm:pt modelId="{B94AE923-E50B-4921-8AEC-9E54ECC137AA}">
      <dgm:prSet/>
      <dgm:spPr/>
      <dgm:t>
        <a:bodyPr/>
        <a:lstStyle/>
        <a:p>
          <a:pPr rtl="0"/>
          <a:r>
            <a:rPr lang="es-ES_tradnl" b="1" dirty="0" smtClean="0"/>
            <a:t>Revisión de asignación</a:t>
          </a:r>
          <a:endParaRPr lang="es-CO" b="1" dirty="0"/>
        </a:p>
      </dgm:t>
    </dgm:pt>
    <dgm:pt modelId="{C0798201-CED6-4F53-B47C-F71D1E9903F2}" type="parTrans" cxnId="{A0931FA6-C417-4049-A0D6-9AD81E9B7609}">
      <dgm:prSet/>
      <dgm:spPr/>
      <dgm:t>
        <a:bodyPr/>
        <a:lstStyle/>
        <a:p>
          <a:endParaRPr lang="es-CO"/>
        </a:p>
      </dgm:t>
    </dgm:pt>
    <dgm:pt modelId="{4730D298-D870-468E-B4E1-5CFDC608CE6D}" type="sibTrans" cxnId="{A0931FA6-C417-4049-A0D6-9AD81E9B7609}">
      <dgm:prSet/>
      <dgm:spPr/>
      <dgm:t>
        <a:bodyPr/>
        <a:lstStyle/>
        <a:p>
          <a:endParaRPr lang="es-CO"/>
        </a:p>
      </dgm:t>
    </dgm:pt>
    <dgm:pt modelId="{F496AC6A-824C-416A-9BA0-F43D530187DE}">
      <dgm:prSet/>
      <dgm:spPr/>
      <dgm:t>
        <a:bodyPr/>
        <a:lstStyle/>
        <a:p>
          <a:pPr rtl="0"/>
          <a:r>
            <a:rPr lang="es-ES_tradnl" b="1" dirty="0" smtClean="0"/>
            <a:t>Metas de la semana</a:t>
          </a:r>
          <a:endParaRPr lang="es-CO" b="1" dirty="0"/>
        </a:p>
      </dgm:t>
    </dgm:pt>
    <dgm:pt modelId="{8C0B4EDC-BCF5-4B40-9BDB-9736D9564326}" type="parTrans" cxnId="{94256D10-1552-4FB0-AE20-B9F9A5B4D376}">
      <dgm:prSet/>
      <dgm:spPr/>
      <dgm:t>
        <a:bodyPr/>
        <a:lstStyle/>
        <a:p>
          <a:endParaRPr lang="es-CO"/>
        </a:p>
      </dgm:t>
    </dgm:pt>
    <dgm:pt modelId="{67F415D5-7432-4432-872F-4FE189F444E1}" type="sibTrans" cxnId="{94256D10-1552-4FB0-AE20-B9F9A5B4D376}">
      <dgm:prSet/>
      <dgm:spPr/>
      <dgm:t>
        <a:bodyPr/>
        <a:lstStyle/>
        <a:p>
          <a:endParaRPr lang="es-CO"/>
        </a:p>
      </dgm:t>
    </dgm:pt>
    <dgm:pt modelId="{6828005C-DF71-4399-B96F-302D34FB6C9C}" type="pres">
      <dgm:prSet presAssocID="{50DB4B39-BE6C-461F-84FB-27D61EF8A551}" presName="cycle" presStyleCnt="0">
        <dgm:presLayoutVars>
          <dgm:dir/>
          <dgm:resizeHandles val="exact"/>
        </dgm:presLayoutVars>
      </dgm:prSet>
      <dgm:spPr/>
      <dgm:t>
        <a:bodyPr/>
        <a:lstStyle/>
        <a:p>
          <a:endParaRPr lang="es-CO"/>
        </a:p>
      </dgm:t>
    </dgm:pt>
    <dgm:pt modelId="{BF06DC97-CF60-4893-BF39-B239AA2A8BC9}" type="pres">
      <dgm:prSet presAssocID="{C84195DB-62FE-4F50-905C-42E815CFFEA2}" presName="node" presStyleLbl="node1" presStyleIdx="0" presStyleCnt="6">
        <dgm:presLayoutVars>
          <dgm:bulletEnabled val="1"/>
        </dgm:presLayoutVars>
      </dgm:prSet>
      <dgm:spPr/>
      <dgm:t>
        <a:bodyPr/>
        <a:lstStyle/>
        <a:p>
          <a:endParaRPr lang="es-CO"/>
        </a:p>
      </dgm:t>
    </dgm:pt>
    <dgm:pt modelId="{E5548B05-9AD4-41DA-A6E5-16ACEDFCFBC8}" type="pres">
      <dgm:prSet presAssocID="{EA2F152B-F450-44AD-9C2F-BCEBA15F80E5}" presName="sibTrans" presStyleLbl="sibTrans2D1" presStyleIdx="0" presStyleCnt="6"/>
      <dgm:spPr/>
      <dgm:t>
        <a:bodyPr/>
        <a:lstStyle/>
        <a:p>
          <a:endParaRPr lang="es-CO"/>
        </a:p>
      </dgm:t>
    </dgm:pt>
    <dgm:pt modelId="{34C20B9A-B85F-47CA-9551-8C29889EF3D6}" type="pres">
      <dgm:prSet presAssocID="{EA2F152B-F450-44AD-9C2F-BCEBA15F80E5}" presName="connectorText" presStyleLbl="sibTrans2D1" presStyleIdx="0" presStyleCnt="6"/>
      <dgm:spPr/>
      <dgm:t>
        <a:bodyPr/>
        <a:lstStyle/>
        <a:p>
          <a:endParaRPr lang="es-CO"/>
        </a:p>
      </dgm:t>
    </dgm:pt>
    <dgm:pt modelId="{41E1DD25-0130-429E-AA51-100827539138}" type="pres">
      <dgm:prSet presAssocID="{2D1A4ADB-668A-434A-A533-E925B9E93A6F}" presName="node" presStyleLbl="node1" presStyleIdx="1" presStyleCnt="6">
        <dgm:presLayoutVars>
          <dgm:bulletEnabled val="1"/>
        </dgm:presLayoutVars>
      </dgm:prSet>
      <dgm:spPr/>
      <dgm:t>
        <a:bodyPr/>
        <a:lstStyle/>
        <a:p>
          <a:endParaRPr lang="es-CO"/>
        </a:p>
      </dgm:t>
    </dgm:pt>
    <dgm:pt modelId="{1AFFD44B-1ED8-4740-B2F7-5E24A8D484C1}" type="pres">
      <dgm:prSet presAssocID="{B08F5B9A-EA08-463E-884F-D052F0C59D03}" presName="sibTrans" presStyleLbl="sibTrans2D1" presStyleIdx="1" presStyleCnt="6"/>
      <dgm:spPr/>
      <dgm:t>
        <a:bodyPr/>
        <a:lstStyle/>
        <a:p>
          <a:endParaRPr lang="es-CO"/>
        </a:p>
      </dgm:t>
    </dgm:pt>
    <dgm:pt modelId="{A309B455-1C31-4131-AE8A-6143EDCD3EDA}" type="pres">
      <dgm:prSet presAssocID="{B08F5B9A-EA08-463E-884F-D052F0C59D03}" presName="connectorText" presStyleLbl="sibTrans2D1" presStyleIdx="1" presStyleCnt="6"/>
      <dgm:spPr/>
      <dgm:t>
        <a:bodyPr/>
        <a:lstStyle/>
        <a:p>
          <a:endParaRPr lang="es-CO"/>
        </a:p>
      </dgm:t>
    </dgm:pt>
    <dgm:pt modelId="{6F22ACFE-F825-4A36-B67C-509DDCD63963}" type="pres">
      <dgm:prSet presAssocID="{E137D600-6A26-440D-989A-DB5459694D55}" presName="node" presStyleLbl="node1" presStyleIdx="2" presStyleCnt="6">
        <dgm:presLayoutVars>
          <dgm:bulletEnabled val="1"/>
        </dgm:presLayoutVars>
      </dgm:prSet>
      <dgm:spPr/>
      <dgm:t>
        <a:bodyPr/>
        <a:lstStyle/>
        <a:p>
          <a:endParaRPr lang="es-CO"/>
        </a:p>
      </dgm:t>
    </dgm:pt>
    <dgm:pt modelId="{A552C984-3902-4193-A5B5-E06FE74E66CD}" type="pres">
      <dgm:prSet presAssocID="{58C789B5-8D50-44B2-925A-ECBB6C183E51}" presName="sibTrans" presStyleLbl="sibTrans2D1" presStyleIdx="2" presStyleCnt="6"/>
      <dgm:spPr/>
      <dgm:t>
        <a:bodyPr/>
        <a:lstStyle/>
        <a:p>
          <a:endParaRPr lang="es-CO"/>
        </a:p>
      </dgm:t>
    </dgm:pt>
    <dgm:pt modelId="{66D05743-A679-4F77-AC89-E801528685C1}" type="pres">
      <dgm:prSet presAssocID="{58C789B5-8D50-44B2-925A-ECBB6C183E51}" presName="connectorText" presStyleLbl="sibTrans2D1" presStyleIdx="2" presStyleCnt="6"/>
      <dgm:spPr/>
      <dgm:t>
        <a:bodyPr/>
        <a:lstStyle/>
        <a:p>
          <a:endParaRPr lang="es-CO"/>
        </a:p>
      </dgm:t>
    </dgm:pt>
    <dgm:pt modelId="{15D65290-97A2-4DED-8BBB-7F23771450A2}" type="pres">
      <dgm:prSet presAssocID="{CDD37ECA-7EED-4D91-B612-A85A13217813}" presName="node" presStyleLbl="node1" presStyleIdx="3" presStyleCnt="6">
        <dgm:presLayoutVars>
          <dgm:bulletEnabled val="1"/>
        </dgm:presLayoutVars>
      </dgm:prSet>
      <dgm:spPr/>
      <dgm:t>
        <a:bodyPr/>
        <a:lstStyle/>
        <a:p>
          <a:endParaRPr lang="es-CO"/>
        </a:p>
      </dgm:t>
    </dgm:pt>
    <dgm:pt modelId="{620F6A9A-26A9-4FD5-8DCE-C90B1FE6DDD4}" type="pres">
      <dgm:prSet presAssocID="{344DB165-6DC8-4470-9D89-883DFE75289B}" presName="sibTrans" presStyleLbl="sibTrans2D1" presStyleIdx="3" presStyleCnt="6"/>
      <dgm:spPr/>
      <dgm:t>
        <a:bodyPr/>
        <a:lstStyle/>
        <a:p>
          <a:endParaRPr lang="es-CO"/>
        </a:p>
      </dgm:t>
    </dgm:pt>
    <dgm:pt modelId="{19E9DBF5-15DD-40A0-AE39-61612793489A}" type="pres">
      <dgm:prSet presAssocID="{344DB165-6DC8-4470-9D89-883DFE75289B}" presName="connectorText" presStyleLbl="sibTrans2D1" presStyleIdx="3" presStyleCnt="6"/>
      <dgm:spPr/>
      <dgm:t>
        <a:bodyPr/>
        <a:lstStyle/>
        <a:p>
          <a:endParaRPr lang="es-CO"/>
        </a:p>
      </dgm:t>
    </dgm:pt>
    <dgm:pt modelId="{29EDB6DA-9227-443F-8726-9C473BDD789D}" type="pres">
      <dgm:prSet presAssocID="{B94AE923-E50B-4921-8AEC-9E54ECC137AA}" presName="node" presStyleLbl="node1" presStyleIdx="4" presStyleCnt="6">
        <dgm:presLayoutVars>
          <dgm:bulletEnabled val="1"/>
        </dgm:presLayoutVars>
      </dgm:prSet>
      <dgm:spPr/>
      <dgm:t>
        <a:bodyPr/>
        <a:lstStyle/>
        <a:p>
          <a:endParaRPr lang="es-CO"/>
        </a:p>
      </dgm:t>
    </dgm:pt>
    <dgm:pt modelId="{1A21CDC5-A6F1-4D78-A5CA-13047BF133AA}" type="pres">
      <dgm:prSet presAssocID="{4730D298-D870-468E-B4E1-5CFDC608CE6D}" presName="sibTrans" presStyleLbl="sibTrans2D1" presStyleIdx="4" presStyleCnt="6"/>
      <dgm:spPr/>
      <dgm:t>
        <a:bodyPr/>
        <a:lstStyle/>
        <a:p>
          <a:endParaRPr lang="es-CO"/>
        </a:p>
      </dgm:t>
    </dgm:pt>
    <dgm:pt modelId="{6598127F-4445-4A0D-9640-14AB5074E9D4}" type="pres">
      <dgm:prSet presAssocID="{4730D298-D870-468E-B4E1-5CFDC608CE6D}" presName="connectorText" presStyleLbl="sibTrans2D1" presStyleIdx="4" presStyleCnt="6"/>
      <dgm:spPr/>
      <dgm:t>
        <a:bodyPr/>
        <a:lstStyle/>
        <a:p>
          <a:endParaRPr lang="es-CO"/>
        </a:p>
      </dgm:t>
    </dgm:pt>
    <dgm:pt modelId="{712B1D9D-C6E3-47DC-8575-CD9F70B8F794}" type="pres">
      <dgm:prSet presAssocID="{F496AC6A-824C-416A-9BA0-F43D530187DE}" presName="node" presStyleLbl="node1" presStyleIdx="5" presStyleCnt="6">
        <dgm:presLayoutVars>
          <dgm:bulletEnabled val="1"/>
        </dgm:presLayoutVars>
      </dgm:prSet>
      <dgm:spPr/>
      <dgm:t>
        <a:bodyPr/>
        <a:lstStyle/>
        <a:p>
          <a:endParaRPr lang="es-CO"/>
        </a:p>
      </dgm:t>
    </dgm:pt>
    <dgm:pt modelId="{A229A788-4605-49AD-B0B2-0DF9D9D1038C}" type="pres">
      <dgm:prSet presAssocID="{67F415D5-7432-4432-872F-4FE189F444E1}" presName="sibTrans" presStyleLbl="sibTrans2D1" presStyleIdx="5" presStyleCnt="6"/>
      <dgm:spPr/>
      <dgm:t>
        <a:bodyPr/>
        <a:lstStyle/>
        <a:p>
          <a:endParaRPr lang="es-CO"/>
        </a:p>
      </dgm:t>
    </dgm:pt>
    <dgm:pt modelId="{FE1ABDDC-F5EC-46CB-A335-D045A7AE8260}" type="pres">
      <dgm:prSet presAssocID="{67F415D5-7432-4432-872F-4FE189F444E1}" presName="connectorText" presStyleLbl="sibTrans2D1" presStyleIdx="5" presStyleCnt="6"/>
      <dgm:spPr/>
      <dgm:t>
        <a:bodyPr/>
        <a:lstStyle/>
        <a:p>
          <a:endParaRPr lang="es-CO"/>
        </a:p>
      </dgm:t>
    </dgm:pt>
  </dgm:ptLst>
  <dgm:cxnLst>
    <dgm:cxn modelId="{450622D3-A783-43D3-A304-152DB8675835}" srcId="{50DB4B39-BE6C-461F-84FB-27D61EF8A551}" destId="{C84195DB-62FE-4F50-905C-42E815CFFEA2}" srcOrd="0" destOrd="0" parTransId="{E847E821-77C6-45C2-8B02-234EE8856263}" sibTransId="{EA2F152B-F450-44AD-9C2F-BCEBA15F80E5}"/>
    <dgm:cxn modelId="{93F82146-EDB5-4526-B57A-C4FD17E1535E}" type="presOf" srcId="{EA2F152B-F450-44AD-9C2F-BCEBA15F80E5}" destId="{34C20B9A-B85F-47CA-9551-8C29889EF3D6}" srcOrd="1" destOrd="0" presId="urn:microsoft.com/office/officeart/2005/8/layout/cycle2"/>
    <dgm:cxn modelId="{F610CAEC-38FF-42F8-B309-EDFB420E4069}" type="presOf" srcId="{B08F5B9A-EA08-463E-884F-D052F0C59D03}" destId="{A309B455-1C31-4131-AE8A-6143EDCD3EDA}" srcOrd="1" destOrd="0" presId="urn:microsoft.com/office/officeart/2005/8/layout/cycle2"/>
    <dgm:cxn modelId="{030E7601-1A7A-4787-9C38-B2B5584A0602}" type="presOf" srcId="{CDD37ECA-7EED-4D91-B612-A85A13217813}" destId="{15D65290-97A2-4DED-8BBB-7F23771450A2}" srcOrd="0" destOrd="0" presId="urn:microsoft.com/office/officeart/2005/8/layout/cycle2"/>
    <dgm:cxn modelId="{7405E789-9278-4B70-A5ED-DF51D4A784CD}" srcId="{50DB4B39-BE6C-461F-84FB-27D61EF8A551}" destId="{2D1A4ADB-668A-434A-A533-E925B9E93A6F}" srcOrd="1" destOrd="0" parTransId="{5B799D6E-F596-4C94-A2AA-D3CC897FAB6A}" sibTransId="{B08F5B9A-EA08-463E-884F-D052F0C59D03}"/>
    <dgm:cxn modelId="{D2DC034F-AF78-4EC8-8D48-31715B255F22}" type="presOf" srcId="{344DB165-6DC8-4470-9D89-883DFE75289B}" destId="{620F6A9A-26A9-4FD5-8DCE-C90B1FE6DDD4}" srcOrd="0" destOrd="0" presId="urn:microsoft.com/office/officeart/2005/8/layout/cycle2"/>
    <dgm:cxn modelId="{544284DA-657C-42AF-B4F5-E1160F87F8D4}" type="presOf" srcId="{58C789B5-8D50-44B2-925A-ECBB6C183E51}" destId="{A552C984-3902-4193-A5B5-E06FE74E66CD}" srcOrd="0" destOrd="0" presId="urn:microsoft.com/office/officeart/2005/8/layout/cycle2"/>
    <dgm:cxn modelId="{10F93F39-7BAD-4A13-8BA4-5042A96EB5A4}" srcId="{50DB4B39-BE6C-461F-84FB-27D61EF8A551}" destId="{CDD37ECA-7EED-4D91-B612-A85A13217813}" srcOrd="3" destOrd="0" parTransId="{31824B11-B1BA-4BB4-8C67-B0A9ED155A18}" sibTransId="{344DB165-6DC8-4470-9D89-883DFE75289B}"/>
    <dgm:cxn modelId="{80CE205A-41FA-4BC9-875A-67D548B7082F}" type="presOf" srcId="{344DB165-6DC8-4470-9D89-883DFE75289B}" destId="{19E9DBF5-15DD-40A0-AE39-61612793489A}" srcOrd="1" destOrd="0" presId="urn:microsoft.com/office/officeart/2005/8/layout/cycle2"/>
    <dgm:cxn modelId="{2D29C3DA-F03C-4F25-8DCE-C05879D9CD35}" type="presOf" srcId="{C84195DB-62FE-4F50-905C-42E815CFFEA2}" destId="{BF06DC97-CF60-4893-BF39-B239AA2A8BC9}" srcOrd="0" destOrd="0" presId="urn:microsoft.com/office/officeart/2005/8/layout/cycle2"/>
    <dgm:cxn modelId="{D05D58F6-EB4B-493E-AD4A-D42A7CE36A1D}" type="presOf" srcId="{E137D600-6A26-440D-989A-DB5459694D55}" destId="{6F22ACFE-F825-4A36-B67C-509DDCD63963}" srcOrd="0" destOrd="0" presId="urn:microsoft.com/office/officeart/2005/8/layout/cycle2"/>
    <dgm:cxn modelId="{29813950-5547-41F2-AF12-AD7F5EE20793}" type="presOf" srcId="{B94AE923-E50B-4921-8AEC-9E54ECC137AA}" destId="{29EDB6DA-9227-443F-8726-9C473BDD789D}" srcOrd="0" destOrd="0" presId="urn:microsoft.com/office/officeart/2005/8/layout/cycle2"/>
    <dgm:cxn modelId="{200595B9-34DC-4DF7-8D5C-29F5238C9689}" type="presOf" srcId="{4730D298-D870-468E-B4E1-5CFDC608CE6D}" destId="{1A21CDC5-A6F1-4D78-A5CA-13047BF133AA}" srcOrd="0" destOrd="0" presId="urn:microsoft.com/office/officeart/2005/8/layout/cycle2"/>
    <dgm:cxn modelId="{46275205-A999-43A5-8F87-47040DEE90A5}" type="presOf" srcId="{67F415D5-7432-4432-872F-4FE189F444E1}" destId="{FE1ABDDC-F5EC-46CB-A335-D045A7AE8260}" srcOrd="1" destOrd="0" presId="urn:microsoft.com/office/officeart/2005/8/layout/cycle2"/>
    <dgm:cxn modelId="{A0931FA6-C417-4049-A0D6-9AD81E9B7609}" srcId="{50DB4B39-BE6C-461F-84FB-27D61EF8A551}" destId="{B94AE923-E50B-4921-8AEC-9E54ECC137AA}" srcOrd="4" destOrd="0" parTransId="{C0798201-CED6-4F53-B47C-F71D1E9903F2}" sibTransId="{4730D298-D870-468E-B4E1-5CFDC608CE6D}"/>
    <dgm:cxn modelId="{01B3E429-99B0-4ED9-9EEF-CCD9A5337329}" type="presOf" srcId="{4730D298-D870-468E-B4E1-5CFDC608CE6D}" destId="{6598127F-4445-4A0D-9640-14AB5074E9D4}" srcOrd="1" destOrd="0" presId="urn:microsoft.com/office/officeart/2005/8/layout/cycle2"/>
    <dgm:cxn modelId="{720B5F59-634A-4145-BD19-46F85A7A0C89}" type="presOf" srcId="{58C789B5-8D50-44B2-925A-ECBB6C183E51}" destId="{66D05743-A679-4F77-AC89-E801528685C1}" srcOrd="1" destOrd="0" presId="urn:microsoft.com/office/officeart/2005/8/layout/cycle2"/>
    <dgm:cxn modelId="{62589207-D862-4ABD-975B-C83B67DB6370}" type="presOf" srcId="{F496AC6A-824C-416A-9BA0-F43D530187DE}" destId="{712B1D9D-C6E3-47DC-8575-CD9F70B8F794}" srcOrd="0" destOrd="0" presId="urn:microsoft.com/office/officeart/2005/8/layout/cycle2"/>
    <dgm:cxn modelId="{1E560366-FF4F-4C49-8ADE-EB703BB0B3A8}" type="presOf" srcId="{67F415D5-7432-4432-872F-4FE189F444E1}" destId="{A229A788-4605-49AD-B0B2-0DF9D9D1038C}" srcOrd="0" destOrd="0" presId="urn:microsoft.com/office/officeart/2005/8/layout/cycle2"/>
    <dgm:cxn modelId="{B9ABDE86-3BB6-4269-A4CB-701A5290367C}" type="presOf" srcId="{B08F5B9A-EA08-463E-884F-D052F0C59D03}" destId="{1AFFD44B-1ED8-4740-B2F7-5E24A8D484C1}" srcOrd="0" destOrd="0" presId="urn:microsoft.com/office/officeart/2005/8/layout/cycle2"/>
    <dgm:cxn modelId="{03BEB315-547B-45CE-A373-AF0CDDEE622A}" type="presOf" srcId="{2D1A4ADB-668A-434A-A533-E925B9E93A6F}" destId="{41E1DD25-0130-429E-AA51-100827539138}" srcOrd="0" destOrd="0" presId="urn:microsoft.com/office/officeart/2005/8/layout/cycle2"/>
    <dgm:cxn modelId="{D0B5F112-06CE-473E-ABE2-79A24CBC06A5}" srcId="{50DB4B39-BE6C-461F-84FB-27D61EF8A551}" destId="{E137D600-6A26-440D-989A-DB5459694D55}" srcOrd="2" destOrd="0" parTransId="{6F261EA7-2B1E-4AE9-9EC8-FBF4C433F991}" sibTransId="{58C789B5-8D50-44B2-925A-ECBB6C183E51}"/>
    <dgm:cxn modelId="{723B491C-7495-4730-A30F-7CEC76BE5701}" type="presOf" srcId="{50DB4B39-BE6C-461F-84FB-27D61EF8A551}" destId="{6828005C-DF71-4399-B96F-302D34FB6C9C}" srcOrd="0" destOrd="0" presId="urn:microsoft.com/office/officeart/2005/8/layout/cycle2"/>
    <dgm:cxn modelId="{DADC2348-546B-4130-B85E-BCE26296BF88}" type="presOf" srcId="{EA2F152B-F450-44AD-9C2F-BCEBA15F80E5}" destId="{E5548B05-9AD4-41DA-A6E5-16ACEDFCFBC8}" srcOrd="0" destOrd="0" presId="urn:microsoft.com/office/officeart/2005/8/layout/cycle2"/>
    <dgm:cxn modelId="{94256D10-1552-4FB0-AE20-B9F9A5B4D376}" srcId="{50DB4B39-BE6C-461F-84FB-27D61EF8A551}" destId="{F496AC6A-824C-416A-9BA0-F43D530187DE}" srcOrd="5" destOrd="0" parTransId="{8C0B4EDC-BCF5-4B40-9BDB-9736D9564326}" sibTransId="{67F415D5-7432-4432-872F-4FE189F444E1}"/>
    <dgm:cxn modelId="{B2ABA91D-F819-4ADB-9058-5CCE8B5EF234}" type="presParOf" srcId="{6828005C-DF71-4399-B96F-302D34FB6C9C}" destId="{BF06DC97-CF60-4893-BF39-B239AA2A8BC9}" srcOrd="0" destOrd="0" presId="urn:microsoft.com/office/officeart/2005/8/layout/cycle2"/>
    <dgm:cxn modelId="{5C2B51B9-CD01-420C-9E4B-8682C9CA9971}" type="presParOf" srcId="{6828005C-DF71-4399-B96F-302D34FB6C9C}" destId="{E5548B05-9AD4-41DA-A6E5-16ACEDFCFBC8}" srcOrd="1" destOrd="0" presId="urn:microsoft.com/office/officeart/2005/8/layout/cycle2"/>
    <dgm:cxn modelId="{8368CA05-FA8D-4F89-9E49-94E755534041}" type="presParOf" srcId="{E5548B05-9AD4-41DA-A6E5-16ACEDFCFBC8}" destId="{34C20B9A-B85F-47CA-9551-8C29889EF3D6}" srcOrd="0" destOrd="0" presId="urn:microsoft.com/office/officeart/2005/8/layout/cycle2"/>
    <dgm:cxn modelId="{B79D3099-ABB5-46D9-9D10-7A0215B7B11A}" type="presParOf" srcId="{6828005C-DF71-4399-B96F-302D34FB6C9C}" destId="{41E1DD25-0130-429E-AA51-100827539138}" srcOrd="2" destOrd="0" presId="urn:microsoft.com/office/officeart/2005/8/layout/cycle2"/>
    <dgm:cxn modelId="{DAF710A8-BA42-40DD-A109-3A6919826492}" type="presParOf" srcId="{6828005C-DF71-4399-B96F-302D34FB6C9C}" destId="{1AFFD44B-1ED8-4740-B2F7-5E24A8D484C1}" srcOrd="3" destOrd="0" presId="urn:microsoft.com/office/officeart/2005/8/layout/cycle2"/>
    <dgm:cxn modelId="{FA0B004C-3A69-45B1-8CEF-7FBBC8A4E144}" type="presParOf" srcId="{1AFFD44B-1ED8-4740-B2F7-5E24A8D484C1}" destId="{A309B455-1C31-4131-AE8A-6143EDCD3EDA}" srcOrd="0" destOrd="0" presId="urn:microsoft.com/office/officeart/2005/8/layout/cycle2"/>
    <dgm:cxn modelId="{A82B560C-3535-45EC-95CC-4AC81F7C8A95}" type="presParOf" srcId="{6828005C-DF71-4399-B96F-302D34FB6C9C}" destId="{6F22ACFE-F825-4A36-B67C-509DDCD63963}" srcOrd="4" destOrd="0" presId="urn:microsoft.com/office/officeart/2005/8/layout/cycle2"/>
    <dgm:cxn modelId="{C7A1C330-2BBA-4591-8B55-27434929FC40}" type="presParOf" srcId="{6828005C-DF71-4399-B96F-302D34FB6C9C}" destId="{A552C984-3902-4193-A5B5-E06FE74E66CD}" srcOrd="5" destOrd="0" presId="urn:microsoft.com/office/officeart/2005/8/layout/cycle2"/>
    <dgm:cxn modelId="{ADB30A13-2CFD-4424-B0EC-18987CB5A63F}" type="presParOf" srcId="{A552C984-3902-4193-A5B5-E06FE74E66CD}" destId="{66D05743-A679-4F77-AC89-E801528685C1}" srcOrd="0" destOrd="0" presId="urn:microsoft.com/office/officeart/2005/8/layout/cycle2"/>
    <dgm:cxn modelId="{90A89DE3-812A-48E3-94A0-2153514BFD1F}" type="presParOf" srcId="{6828005C-DF71-4399-B96F-302D34FB6C9C}" destId="{15D65290-97A2-4DED-8BBB-7F23771450A2}" srcOrd="6" destOrd="0" presId="urn:microsoft.com/office/officeart/2005/8/layout/cycle2"/>
    <dgm:cxn modelId="{B642394C-E29C-4E66-B5EA-0096569DF771}" type="presParOf" srcId="{6828005C-DF71-4399-B96F-302D34FB6C9C}" destId="{620F6A9A-26A9-4FD5-8DCE-C90B1FE6DDD4}" srcOrd="7" destOrd="0" presId="urn:microsoft.com/office/officeart/2005/8/layout/cycle2"/>
    <dgm:cxn modelId="{881F1440-5237-464B-8E9B-A4E9D868118C}" type="presParOf" srcId="{620F6A9A-26A9-4FD5-8DCE-C90B1FE6DDD4}" destId="{19E9DBF5-15DD-40A0-AE39-61612793489A}" srcOrd="0" destOrd="0" presId="urn:microsoft.com/office/officeart/2005/8/layout/cycle2"/>
    <dgm:cxn modelId="{39F94867-DAF6-4EB3-87FC-A936F7A070F0}" type="presParOf" srcId="{6828005C-DF71-4399-B96F-302D34FB6C9C}" destId="{29EDB6DA-9227-443F-8726-9C473BDD789D}" srcOrd="8" destOrd="0" presId="urn:microsoft.com/office/officeart/2005/8/layout/cycle2"/>
    <dgm:cxn modelId="{E09232CC-6535-405B-BA54-30E8D851CD7C}" type="presParOf" srcId="{6828005C-DF71-4399-B96F-302D34FB6C9C}" destId="{1A21CDC5-A6F1-4D78-A5CA-13047BF133AA}" srcOrd="9" destOrd="0" presId="urn:microsoft.com/office/officeart/2005/8/layout/cycle2"/>
    <dgm:cxn modelId="{EB86BFB4-65F1-445A-AE6A-E0F3952B6251}" type="presParOf" srcId="{1A21CDC5-A6F1-4D78-A5CA-13047BF133AA}" destId="{6598127F-4445-4A0D-9640-14AB5074E9D4}" srcOrd="0" destOrd="0" presId="urn:microsoft.com/office/officeart/2005/8/layout/cycle2"/>
    <dgm:cxn modelId="{97314D50-835E-4E9A-B443-EB73AA3DF398}" type="presParOf" srcId="{6828005C-DF71-4399-B96F-302D34FB6C9C}" destId="{712B1D9D-C6E3-47DC-8575-CD9F70B8F794}" srcOrd="10" destOrd="0" presId="urn:microsoft.com/office/officeart/2005/8/layout/cycle2"/>
    <dgm:cxn modelId="{A753E3B5-0DA9-4108-B779-4C5003769215}" type="presParOf" srcId="{6828005C-DF71-4399-B96F-302D34FB6C9C}" destId="{A229A788-4605-49AD-B0B2-0DF9D9D1038C}" srcOrd="11" destOrd="0" presId="urn:microsoft.com/office/officeart/2005/8/layout/cycle2"/>
    <dgm:cxn modelId="{0A95B813-797E-4F49-90AD-B9D92D75117A}" type="presParOf" srcId="{A229A788-4605-49AD-B0B2-0DF9D9D1038C}" destId="{FE1ABDDC-F5EC-46CB-A335-D045A7AE8260}"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6B4456-555C-4E25-A8CB-92D53115358E}">
      <dsp:nvSpPr>
        <dsp:cNvPr id="0" name=""/>
        <dsp:cNvSpPr/>
      </dsp:nvSpPr>
      <dsp:spPr>
        <a:xfrm>
          <a:off x="0" y="218250"/>
          <a:ext cx="8229600" cy="37720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just" defTabSz="1155700" rtl="0">
            <a:lnSpc>
              <a:spcPct val="90000"/>
            </a:lnSpc>
            <a:spcBef>
              <a:spcPct val="0"/>
            </a:spcBef>
            <a:spcAft>
              <a:spcPct val="35000"/>
            </a:spcAft>
          </a:pPr>
          <a:r>
            <a:rPr lang="es-ES_tradnl" sz="2600" b="1" kern="1200"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sz="2600" b="1" kern="1200" smtClean="0"/>
            <a:t>. </a:t>
          </a:r>
          <a:endParaRPr lang="es-CO" sz="2600" b="1" kern="1200" dirty="0"/>
        </a:p>
      </dsp:txBody>
      <dsp:txXfrm>
        <a:off x="0" y="218250"/>
        <a:ext cx="8229600" cy="37720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F38B13-843B-4179-9738-77EB1F9C770F}">
      <dsp:nvSpPr>
        <dsp:cNvPr id="0" name=""/>
        <dsp:cNvSpPr/>
      </dsp:nvSpPr>
      <dsp:spPr>
        <a:xfrm>
          <a:off x="3487497" y="1356659"/>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A902EC5C-E579-4036-B0DC-CAB94FEBA397}">
      <dsp:nvSpPr>
        <dsp:cNvPr id="0" name=""/>
        <dsp:cNvSpPr/>
      </dsp:nvSpPr>
      <dsp:spPr>
        <a:xfrm>
          <a:off x="2088227" y="216021"/>
          <a:ext cx="1991428" cy="10657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Diseñe el programa para funcionar inicialmente con Java</a:t>
          </a:r>
          <a:endParaRPr lang="es-CO" sz="1600" b="1" kern="1200" dirty="0"/>
        </a:p>
      </dsp:txBody>
      <dsp:txXfrm>
        <a:off x="2088227" y="216021"/>
        <a:ext cx="1991428" cy="1065718"/>
      </dsp:txXfrm>
    </dsp:sp>
    <dsp:sp modelId="{F152F15A-7FB7-4A66-A183-1B39CDE2CBA9}">
      <dsp:nvSpPr>
        <dsp:cNvPr id="0" name=""/>
        <dsp:cNvSpPr/>
      </dsp:nvSpPr>
      <dsp:spPr>
        <a:xfrm>
          <a:off x="3997302"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13552973-B1A2-4D1B-A5A0-96B64E8B0310}">
      <dsp:nvSpPr>
        <dsp:cNvPr id="0" name=""/>
        <dsp:cNvSpPr/>
      </dsp:nvSpPr>
      <dsp:spPr>
        <a:xfrm>
          <a:off x="5616633" y="288027"/>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Comparar un programa modificado con su versión anterior</a:t>
          </a:r>
          <a:endParaRPr lang="es-CO" sz="1600" b="1" kern="1200" dirty="0"/>
        </a:p>
      </dsp:txBody>
      <dsp:txXfrm>
        <a:off x="5616633" y="288027"/>
        <a:ext cx="1882804" cy="1172290"/>
      </dsp:txXfrm>
    </dsp:sp>
    <dsp:sp modelId="{FE4DC660-87F1-480D-9D32-2EC7B166FD58}">
      <dsp:nvSpPr>
        <dsp:cNvPr id="0" name=""/>
        <dsp:cNvSpPr/>
      </dsp:nvSpPr>
      <dsp:spPr>
        <a:xfrm>
          <a:off x="4122581"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54EA11E-389D-4401-854C-154FD3B05E31}">
      <dsp:nvSpPr>
        <dsp:cNvPr id="0" name=""/>
        <dsp:cNvSpPr/>
      </dsp:nvSpPr>
      <dsp:spPr>
        <a:xfrm>
          <a:off x="6120675" y="1944220"/>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Identificar los LOC adicionadas y eliminadas en el programa</a:t>
          </a:r>
          <a:endParaRPr lang="es-CO" sz="1600" b="1" kern="1200" dirty="0"/>
        </a:p>
      </dsp:txBody>
      <dsp:txXfrm>
        <a:off x="6120675" y="1944220"/>
        <a:ext cx="1846596" cy="1252219"/>
      </dsp:txXfrm>
    </dsp:sp>
    <dsp:sp modelId="{C296162E-5C55-4AD2-9C00-4628F2AB718C}">
      <dsp:nvSpPr>
        <dsp:cNvPr id="0" name=""/>
        <dsp:cNvSpPr/>
      </dsp:nvSpPr>
      <dsp:spPr>
        <a:xfrm>
          <a:off x="3769917"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7375EE5F-F785-4FF6-A61C-D2FD74D39E63}">
      <dsp:nvSpPr>
        <dsp:cNvPr id="0" name=""/>
        <dsp:cNvSpPr/>
      </dsp:nvSpPr>
      <dsp:spPr>
        <a:xfrm>
          <a:off x="5334094"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los LOC adicionadas y eliminadas en el programa.</a:t>
          </a:r>
          <a:endParaRPr lang="es-CO" sz="1600" b="1" kern="1200" dirty="0"/>
        </a:p>
      </dsp:txBody>
      <dsp:txXfrm>
        <a:off x="5334094" y="4182944"/>
        <a:ext cx="1991428" cy="1145647"/>
      </dsp:txXfrm>
    </dsp:sp>
    <dsp:sp modelId="{ABB69E5F-D50A-4525-B315-D6BDC487FCA8}">
      <dsp:nvSpPr>
        <dsp:cNvPr id="0" name=""/>
        <dsp:cNvSpPr/>
      </dsp:nvSpPr>
      <dsp:spPr>
        <a:xfrm>
          <a:off x="3205076"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63FE3F4E-1949-450E-B0EB-D2394090792B}">
      <dsp:nvSpPr>
        <dsp:cNvPr id="0" name=""/>
        <dsp:cNvSpPr/>
      </dsp:nvSpPr>
      <dsp:spPr>
        <a:xfrm>
          <a:off x="1387445"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el LOC total en el programa modificado</a:t>
          </a:r>
          <a:endParaRPr lang="es-CO" sz="1600" b="1" kern="1200" dirty="0"/>
        </a:p>
      </dsp:txBody>
      <dsp:txXfrm>
        <a:off x="1387445" y="4182944"/>
        <a:ext cx="1991428" cy="1145647"/>
      </dsp:txXfrm>
    </dsp:sp>
    <dsp:sp modelId="{6460DFD4-935D-4752-938E-F3EF40FB2857}">
      <dsp:nvSpPr>
        <dsp:cNvPr id="0" name=""/>
        <dsp:cNvSpPr/>
      </dsp:nvSpPr>
      <dsp:spPr>
        <a:xfrm>
          <a:off x="2852412"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F162A977-68E0-4ACC-8649-6BA13CAEAF89}">
      <dsp:nvSpPr>
        <dsp:cNvPr id="0" name=""/>
        <dsp:cNvSpPr/>
      </dsp:nvSpPr>
      <dsp:spPr>
        <a:xfrm>
          <a:off x="504050" y="2088238"/>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Agregar una etiqueta a la línea, para cada línea modificada o eliminada para indicar el número del cambio</a:t>
          </a:r>
          <a:endParaRPr lang="es-CO" sz="1600" b="1" kern="1200" dirty="0"/>
        </a:p>
      </dsp:txBody>
      <dsp:txXfrm>
        <a:off x="504050" y="2088238"/>
        <a:ext cx="1846596" cy="1252219"/>
      </dsp:txXfrm>
    </dsp:sp>
    <dsp:sp modelId="{6C9BBBB5-77C1-4C39-B273-DB42C88E4CEF}">
      <dsp:nvSpPr>
        <dsp:cNvPr id="0" name=""/>
        <dsp:cNvSpPr/>
      </dsp:nvSpPr>
      <dsp:spPr>
        <a:xfrm>
          <a:off x="2977691"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4F965ADC-1D54-447F-8AEC-06C72C6D1ED6}">
      <dsp:nvSpPr>
        <dsp:cNvPr id="0" name=""/>
        <dsp:cNvSpPr/>
      </dsp:nvSpPr>
      <dsp:spPr>
        <a:xfrm>
          <a:off x="880536" y="1012432"/>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endParaRPr lang="es-CO" sz="1600" b="1" kern="1200" dirty="0"/>
        </a:p>
      </dsp:txBody>
      <dsp:txXfrm>
        <a:off x="880536" y="1012432"/>
        <a:ext cx="1882804" cy="117229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8A9189-1CD6-4C1F-A898-09418AAD609F}">
      <dsp:nvSpPr>
        <dsp:cNvPr id="0" name=""/>
        <dsp:cNvSpPr/>
      </dsp:nvSpPr>
      <dsp:spPr>
        <a:xfrm>
          <a:off x="1512371" y="0"/>
          <a:ext cx="4525963" cy="4525963"/>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6C615-34C7-4A04-AA39-564B3D46B337}">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Identificar los LOC adicionadas y eliminadas en el programa</a:t>
          </a:r>
          <a:endParaRPr lang="es-CO" sz="1500" b="1" kern="1200" dirty="0"/>
        </a:p>
      </dsp:txBody>
      <dsp:txXfrm>
        <a:off x="3775352" y="455027"/>
        <a:ext cx="2941875" cy="1071380"/>
      </dsp:txXfrm>
    </dsp:sp>
    <dsp:sp modelId="{A427D1FB-1510-4195-85E5-CB5C0B407471}">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Comparar un programa modificado con su versión anterior</a:t>
          </a:r>
          <a:endParaRPr lang="es-CO" sz="1500" b="1" kern="1200" dirty="0"/>
        </a:p>
      </dsp:txBody>
      <dsp:txXfrm>
        <a:off x="3775352" y="1660330"/>
        <a:ext cx="2941875" cy="1071380"/>
      </dsp:txXfrm>
    </dsp:sp>
    <dsp:sp modelId="{FF2145F5-6F5C-41F1-8EB0-29148E104AD9}">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Diseñe el programa para funcionar inicialmente con Java</a:t>
          </a:r>
          <a:endParaRPr lang="es-CO" sz="1500" b="1" kern="1200" dirty="0"/>
        </a:p>
      </dsp:txBody>
      <dsp:txXfrm>
        <a:off x="3775352" y="2865632"/>
        <a:ext cx="2941875" cy="107138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6C8511-7656-4292-9CFA-8FCEBC34EF78}">
      <dsp:nvSpPr>
        <dsp:cNvPr id="0" name=""/>
        <dsp:cNvSpPr/>
      </dsp:nvSpPr>
      <dsp:spPr>
        <a:xfrm>
          <a:off x="0" y="3580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 subconjunto mínimo funcional del producto final</a:t>
          </a:r>
          <a:endParaRPr lang="es-CO" sz="1900" kern="1200" dirty="0"/>
        </a:p>
      </dsp:txBody>
      <dsp:txXfrm>
        <a:off x="0" y="358041"/>
        <a:ext cx="8229600" cy="911430"/>
      </dsp:txXfrm>
    </dsp:sp>
    <dsp:sp modelId="{421DFB2D-2997-48E2-A64E-17ABF726D33C}">
      <dsp:nvSpPr>
        <dsp:cNvPr id="0" name=""/>
        <dsp:cNvSpPr/>
      </dsp:nvSpPr>
      <dsp:spPr>
        <a:xfrm>
          <a:off x="0" y="13241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una base que puede ser fácilmente mejorada</a:t>
          </a:r>
          <a:endParaRPr lang="es-CO" sz="1900" kern="1200" dirty="0"/>
        </a:p>
      </dsp:txBody>
      <dsp:txXfrm>
        <a:off x="0" y="1324191"/>
        <a:ext cx="8229600" cy="911430"/>
      </dsp:txXfrm>
    </dsp:sp>
    <dsp:sp modelId="{9A27162F-642D-4307-93E6-254EA0185804}">
      <dsp:nvSpPr>
        <dsp:cNvPr id="0" name=""/>
        <dsp:cNvSpPr/>
      </dsp:nvSpPr>
      <dsp:spPr>
        <a:xfrm>
          <a:off x="0" y="22903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Todos los ciclos del producto son de alta calidad y pueden ser fácilmente probados.</a:t>
          </a:r>
          <a:endParaRPr lang="es-CO" sz="1900" kern="1200" dirty="0"/>
        </a:p>
      </dsp:txBody>
      <dsp:txXfrm>
        <a:off x="0" y="2290341"/>
        <a:ext cx="8229600" cy="911430"/>
      </dsp:txXfrm>
    </dsp:sp>
    <dsp:sp modelId="{24F56C77-C37F-47F0-9480-ABB847ECAA5A}">
      <dsp:nvSpPr>
        <dsp:cNvPr id="0" name=""/>
        <dsp:cNvSpPr/>
      </dsp:nvSpPr>
      <dsp:spPr>
        <a:xfrm>
          <a:off x="0" y="32564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diseño del producto tiene una estructura modular que permite a los miembros del equipo trabajar de manera independiente.</a:t>
          </a:r>
          <a:endParaRPr lang="es-CO" sz="1900" kern="1200" dirty="0"/>
        </a:p>
      </dsp:txBody>
      <dsp:txXfrm>
        <a:off x="0" y="3256491"/>
        <a:ext cx="8229600" cy="9114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D99944-371D-422F-B81D-9E16245E6A2B}">
      <dsp:nvSpPr>
        <dsp:cNvPr id="0" name=""/>
        <dsp:cNvSpPr/>
      </dsp:nvSpPr>
      <dsp:spPr>
        <a:xfrm rot="10800000">
          <a:off x="1621763" y="2911"/>
          <a:ext cx="5615354"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Conteo, consiste en contar las LOC totales, modificadas, adicionadas y eliminadas de un programa. </a:t>
          </a:r>
          <a:endParaRPr lang="es-CO" sz="1300" b="1" kern="1200" dirty="0"/>
        </a:p>
      </dsp:txBody>
      <dsp:txXfrm rot="10800000">
        <a:off x="1621763" y="2911"/>
        <a:ext cx="5615354" cy="1072564"/>
      </dsp:txXfrm>
    </dsp:sp>
    <dsp:sp modelId="{8DC86FE3-BA62-49E4-867E-4F089E1F0257}">
      <dsp:nvSpPr>
        <dsp:cNvPr id="0" name=""/>
        <dsp:cNvSpPr/>
      </dsp:nvSpPr>
      <dsp:spPr>
        <a:xfrm>
          <a:off x="1115810" y="2911"/>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8C277-3C6E-4DC8-A8BA-FE80F2A2EB79}">
      <dsp:nvSpPr>
        <dsp:cNvPr id="0" name=""/>
        <dsp:cNvSpPr/>
      </dsp:nvSpPr>
      <dsp:spPr>
        <a:xfrm rot="10800000">
          <a:off x="1487200" y="1395643"/>
          <a:ext cx="5794771"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Etiquetado de encabezado, consiste en insertar comentarios en el encabezado de cada programa o clase donde resume la lista de cambios realizados en cada versión.</a:t>
          </a:r>
          <a:endParaRPr lang="es-CO" sz="1300" b="1" kern="1200" dirty="0"/>
        </a:p>
      </dsp:txBody>
      <dsp:txXfrm rot="10800000">
        <a:off x="1487200" y="1395643"/>
        <a:ext cx="5794771" cy="1072564"/>
      </dsp:txXfrm>
    </dsp:sp>
    <dsp:sp modelId="{BF2FFB63-F3FE-41C2-9B38-85F0310A91D4}">
      <dsp:nvSpPr>
        <dsp:cNvPr id="0" name=""/>
        <dsp:cNvSpPr/>
      </dsp:nvSpPr>
      <dsp:spPr>
        <a:xfrm>
          <a:off x="1070955" y="1395643"/>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A38E24-9BB3-41D8-BCA7-03CACF6E638A}">
      <dsp:nvSpPr>
        <dsp:cNvPr id="0" name=""/>
        <dsp:cNvSpPr/>
      </dsp:nvSpPr>
      <dsp:spPr>
        <a:xfrm rot="10800000">
          <a:off x="1584158" y="2736303"/>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Formateo, consiste en dar formato al etiquetado tanto en encabezados como en LOC.</a:t>
          </a:r>
          <a:endParaRPr lang="es-CO" sz="1300" b="1" kern="1200" dirty="0"/>
        </a:p>
      </dsp:txBody>
      <dsp:txXfrm rot="10800000">
        <a:off x="1584158" y="2736303"/>
        <a:ext cx="5740446" cy="1072564"/>
      </dsp:txXfrm>
    </dsp:sp>
    <dsp:sp modelId="{40143572-A817-4390-A485-DD3D728FB48E}">
      <dsp:nvSpPr>
        <dsp:cNvPr id="0" name=""/>
        <dsp:cNvSpPr/>
      </dsp:nvSpPr>
      <dsp:spPr>
        <a:xfrm>
          <a:off x="1084537" y="2788376"/>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EF9373-F930-413C-A387-2AB191BCA2E1}">
      <dsp:nvSpPr>
        <dsp:cNvPr id="0" name=""/>
        <dsp:cNvSpPr/>
      </dsp:nvSpPr>
      <dsp:spPr>
        <a:xfrm rot="10800000">
          <a:off x="1527944" y="4181108"/>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Diferenciación, cosiste en utilizar algoritmos de comparación que identifican diferencias de LOC entre las diferentes versiones del programa o clase.</a:t>
          </a:r>
          <a:endParaRPr lang="es-CO" sz="1300" b="1" kern="1200" dirty="0"/>
        </a:p>
      </dsp:txBody>
      <dsp:txXfrm rot="10800000">
        <a:off x="1527944" y="4181108"/>
        <a:ext cx="5740446" cy="1072564"/>
      </dsp:txXfrm>
    </dsp:sp>
    <dsp:sp modelId="{11E59DAE-3025-4660-BCE6-50325F4E907E}">
      <dsp:nvSpPr>
        <dsp:cNvPr id="0" name=""/>
        <dsp:cNvSpPr/>
      </dsp:nvSpPr>
      <dsp:spPr>
        <a:xfrm>
          <a:off x="1084537" y="4181108"/>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7942C4-3B92-4554-8972-25DBD79EFC90}">
      <dsp:nvSpPr>
        <dsp:cNvPr id="0" name=""/>
        <dsp:cNvSpPr/>
      </dsp:nvSpPr>
      <dsp:spPr>
        <a:xfrm>
          <a:off x="0" y="99313"/>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Planning</a:t>
          </a:r>
          <a:r>
            <a:rPr lang="es-ES" sz="2300" b="1" kern="1200" dirty="0" smtClean="0"/>
            <a:t> Manager</a:t>
          </a:r>
          <a:r>
            <a:rPr lang="es-CO" sz="2300" b="1" kern="1200" dirty="0" smtClean="0"/>
            <a:t>:</a:t>
          </a:r>
          <a:r>
            <a:rPr lang="es-CO" sz="2300" kern="1200" dirty="0" smtClean="0"/>
            <a:t> </a:t>
          </a:r>
          <a:r>
            <a:rPr lang="es-ES" sz="2300" kern="1200" dirty="0" smtClean="0"/>
            <a:t>Miguel </a:t>
          </a:r>
          <a:r>
            <a:rPr lang="es-ES" sz="2300" kern="1200" dirty="0" err="1" smtClean="0"/>
            <a:t>Angel</a:t>
          </a:r>
          <a:r>
            <a:rPr lang="es-ES" sz="2300" kern="1200" dirty="0" smtClean="0"/>
            <a:t> </a:t>
          </a:r>
          <a:r>
            <a:rPr lang="es-ES" sz="2300" kern="1200" dirty="0" err="1" smtClean="0"/>
            <a:t>Dominguez</a:t>
          </a:r>
          <a:r>
            <a:rPr lang="es-ES" sz="2300" kern="1200" dirty="0" smtClean="0"/>
            <a:t> Niño.</a:t>
          </a:r>
          <a:endParaRPr lang="es-CO" sz="2300" kern="1200" dirty="0"/>
        </a:p>
      </dsp:txBody>
      <dsp:txXfrm>
        <a:off x="0" y="99313"/>
        <a:ext cx="8229600" cy="666022"/>
      </dsp:txXfrm>
    </dsp:sp>
    <dsp:sp modelId="{890E302F-6AB5-43D9-BC6F-202F061745EB}">
      <dsp:nvSpPr>
        <dsp:cNvPr id="0" name=""/>
        <dsp:cNvSpPr/>
      </dsp:nvSpPr>
      <dsp:spPr>
        <a:xfrm>
          <a:off x="0" y="83157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Support</a:t>
          </a:r>
          <a:r>
            <a:rPr lang="es-ES" sz="2300" b="1" kern="1200" dirty="0" smtClean="0"/>
            <a:t> Manager:</a:t>
          </a:r>
          <a:r>
            <a:rPr lang="es-ES" sz="2300" kern="1200" dirty="0" smtClean="0"/>
            <a:t>  </a:t>
          </a:r>
          <a:r>
            <a:rPr lang="es-ES" sz="2300" kern="1200" dirty="0" err="1" smtClean="0"/>
            <a:t>Nestor</a:t>
          </a:r>
          <a:r>
            <a:rPr lang="es-ES" sz="2300" kern="1200" dirty="0" smtClean="0"/>
            <a:t> </a:t>
          </a:r>
          <a:r>
            <a:rPr lang="es-ES" sz="2300" kern="1200" dirty="0" err="1" smtClean="0"/>
            <a:t>Andres</a:t>
          </a:r>
          <a:r>
            <a:rPr lang="es-ES" sz="2300" kern="1200" dirty="0" smtClean="0"/>
            <a:t> Cabezas </a:t>
          </a:r>
          <a:r>
            <a:rPr lang="es-ES" sz="2300" kern="1200" dirty="0" err="1" smtClean="0"/>
            <a:t>Garcia</a:t>
          </a:r>
          <a:r>
            <a:rPr lang="es-ES" sz="2300" kern="1200" dirty="0" smtClean="0"/>
            <a:t>.</a:t>
          </a:r>
          <a:endParaRPr lang="es-CO" sz="2300" kern="1200" dirty="0"/>
        </a:p>
      </dsp:txBody>
      <dsp:txXfrm>
        <a:off x="0" y="831576"/>
        <a:ext cx="8229600" cy="666022"/>
      </dsp:txXfrm>
    </dsp:sp>
    <dsp:sp modelId="{31FF6712-230E-48BE-9AE9-DD749067E66D}">
      <dsp:nvSpPr>
        <dsp:cNvPr id="0" name=""/>
        <dsp:cNvSpPr/>
      </dsp:nvSpPr>
      <dsp:spPr>
        <a:xfrm>
          <a:off x="0" y="1563839"/>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Quality</a:t>
          </a:r>
          <a:r>
            <a:rPr lang="es-ES" sz="2300" b="1" kern="1200" dirty="0" smtClean="0"/>
            <a:t> </a:t>
          </a:r>
          <a:r>
            <a:rPr lang="es-ES" sz="2300" b="1" kern="1200" dirty="0" err="1" smtClean="0"/>
            <a:t>Process</a:t>
          </a:r>
          <a:r>
            <a:rPr lang="es-ES" sz="2300" b="1" kern="1200" dirty="0" smtClean="0"/>
            <a:t> Manager:</a:t>
          </a:r>
          <a:r>
            <a:rPr lang="es-ES" sz="2300" kern="1200" dirty="0" smtClean="0"/>
            <a:t> Gilberto Ramón Mangones.</a:t>
          </a:r>
          <a:endParaRPr lang="es-CO" sz="2300" kern="1200" dirty="0"/>
        </a:p>
      </dsp:txBody>
      <dsp:txXfrm>
        <a:off x="0" y="1563839"/>
        <a:ext cx="8229600" cy="666022"/>
      </dsp:txXfrm>
    </dsp:sp>
    <dsp:sp modelId="{7D744DFD-2E2D-4BEC-84AE-FB297EAD771A}">
      <dsp:nvSpPr>
        <dsp:cNvPr id="0" name=""/>
        <dsp:cNvSpPr/>
      </dsp:nvSpPr>
      <dsp:spPr>
        <a:xfrm>
          <a:off x="0" y="2296101"/>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Diego Felipe </a:t>
          </a:r>
          <a:r>
            <a:rPr lang="es-ES" sz="2300" kern="1200" dirty="0" err="1" smtClean="0"/>
            <a:t>Sanchez</a:t>
          </a:r>
          <a:r>
            <a:rPr lang="es-ES" sz="2300" kern="1200" dirty="0" smtClean="0"/>
            <a:t> Gamboa.</a:t>
          </a:r>
          <a:endParaRPr lang="es-CO" sz="2300" b="1" kern="1200" dirty="0"/>
        </a:p>
      </dsp:txBody>
      <dsp:txXfrm>
        <a:off x="0" y="2296101"/>
        <a:ext cx="8229600" cy="666022"/>
      </dsp:txXfrm>
    </dsp:sp>
    <dsp:sp modelId="{C33C5714-090E-4022-BF08-271418400D1A}">
      <dsp:nvSpPr>
        <dsp:cNvPr id="0" name=""/>
        <dsp:cNvSpPr/>
      </dsp:nvSpPr>
      <dsp:spPr>
        <a:xfrm>
          <a:off x="0" y="3028364"/>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Gustavo Alberto Suarez Pinto.</a:t>
          </a:r>
          <a:endParaRPr lang="es-CO" sz="2300" kern="1200" dirty="0"/>
        </a:p>
      </dsp:txBody>
      <dsp:txXfrm>
        <a:off x="0" y="3028364"/>
        <a:ext cx="8229600" cy="666022"/>
      </dsp:txXfrm>
    </dsp:sp>
    <dsp:sp modelId="{5BC5B591-859F-4288-B673-C48193BC84DE}">
      <dsp:nvSpPr>
        <dsp:cNvPr id="0" name=""/>
        <dsp:cNvSpPr/>
      </dsp:nvSpPr>
      <dsp:spPr>
        <a:xfrm>
          <a:off x="0" y="376062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Team</a:t>
          </a:r>
          <a:r>
            <a:rPr lang="es-ES" sz="2300" b="1" kern="1200" dirty="0" smtClean="0"/>
            <a:t> Leader:</a:t>
          </a:r>
          <a:r>
            <a:rPr lang="es-ES" sz="2300" kern="1200" dirty="0" smtClean="0"/>
            <a:t> Jorge Luis Sarmiento Herrera</a:t>
          </a:r>
          <a:endParaRPr lang="es-CO" sz="2300" kern="1200" dirty="0"/>
        </a:p>
      </dsp:txBody>
      <dsp:txXfrm>
        <a:off x="0" y="3760626"/>
        <a:ext cx="8229600" cy="6660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_tradnl" sz="2500" b="1" kern="1200" dirty="0" smtClean="0"/>
            <a:t>Producir un producto de calidad</a:t>
          </a:r>
          <a:endParaRPr lang="es-CO" sz="2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s-ES" sz="1800" b="1" kern="1200" dirty="0" smtClean="0"/>
            <a:t>M1.1: </a:t>
          </a:r>
          <a:r>
            <a:rPr lang="es-ES" sz="1800" kern="1200" dirty="0" smtClean="0"/>
            <a:t>Porcentaje de defectos encontrados antes de las pruebas: 80% </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M1.2: </a:t>
          </a:r>
          <a:r>
            <a:rPr lang="es-ES" sz="1800" kern="1200" dirty="0" smtClean="0"/>
            <a:t>Número de defectos encontrados en las pruebas finales del sistema: 0</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M1.3:  </a:t>
          </a:r>
          <a:r>
            <a:rPr lang="es-ES" sz="1800" kern="1200" dirty="0" smtClean="0"/>
            <a:t>Requerimientos terminados al finalizar el proyectos: 100%</a:t>
          </a:r>
          <a:endParaRPr lang="es-CO" sz="1800" kern="1200" dirty="0"/>
        </a:p>
        <a:p>
          <a:pPr marL="171450" lvl="1" indent="-171450" algn="l" defTabSz="800100" rtl="0">
            <a:lnSpc>
              <a:spcPct val="90000"/>
            </a:lnSpc>
            <a:spcBef>
              <a:spcPct val="0"/>
            </a:spcBef>
            <a:spcAft>
              <a:spcPct val="15000"/>
            </a:spcAft>
            <a:buChar char="••"/>
          </a:pPr>
          <a:endParaRPr lang="es-CO" sz="1800" kern="1200" dirty="0"/>
        </a:p>
      </dsp:txBody>
      <dsp:txXfrm rot="5400000">
        <a:off x="4227949" y="-1059774"/>
        <a:ext cx="2941875" cy="506142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Ejecutar un proyecto productivo y bien manejado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s-ES" sz="1700" b="1" kern="1200" smtClean="0"/>
            <a:t>M2.1:</a:t>
          </a:r>
          <a:r>
            <a:rPr lang="es-ES" sz="1700" kern="1200" smtClean="0"/>
            <a:t> Error en la estimación del tamaño del producto: &lt;30% </a:t>
          </a:r>
          <a:r>
            <a:rPr lang="es-ES" sz="1700" b="1" kern="1200" smtClean="0"/>
            <a:t> </a:t>
          </a:r>
          <a:endParaRPr lang="es-CO" sz="1700" kern="1200" dirty="0"/>
        </a:p>
        <a:p>
          <a:pPr marL="171450" lvl="1" indent="-171450" algn="l" defTabSz="755650">
            <a:lnSpc>
              <a:spcPct val="90000"/>
            </a:lnSpc>
            <a:spcBef>
              <a:spcPct val="0"/>
            </a:spcBef>
            <a:spcAft>
              <a:spcPct val="15000"/>
            </a:spcAft>
            <a:buChar char="••"/>
          </a:pPr>
          <a:r>
            <a:rPr lang="es-ES" sz="1700" b="1" kern="1200" smtClean="0"/>
            <a:t>M2.2: </a:t>
          </a:r>
          <a:r>
            <a:rPr lang="es-ES" sz="1700" kern="1200" smtClean="0"/>
            <a:t>Error en el tiempo estimado del proyecto: &lt;30%</a:t>
          </a:r>
          <a:endParaRPr lang="es-CO" sz="1700" kern="1200"/>
        </a:p>
        <a:p>
          <a:pPr marL="171450" lvl="1" indent="-171450" algn="l" defTabSz="755650">
            <a:lnSpc>
              <a:spcPct val="90000"/>
            </a:lnSpc>
            <a:spcBef>
              <a:spcPct val="0"/>
            </a:spcBef>
            <a:spcAft>
              <a:spcPct val="15000"/>
            </a:spcAft>
            <a:buChar char="••"/>
          </a:pPr>
          <a:r>
            <a:rPr lang="es-ES" sz="1700" b="1" kern="1200" smtClean="0"/>
            <a:t>M2.3:  </a:t>
          </a:r>
          <a:r>
            <a:rPr lang="es-ES" sz="1700" kern="1200" smtClean="0"/>
            <a:t>Porcentaje de información registrada en el cuaderno del proyecto: 100%</a:t>
          </a:r>
          <a:endParaRPr lang="es-CO" sz="1700" kern="1200"/>
        </a:p>
        <a:p>
          <a:pPr marL="171450" lvl="1" indent="-171450" algn="l" defTabSz="755650" rtl="0">
            <a:lnSpc>
              <a:spcPct val="90000"/>
            </a:lnSpc>
            <a:spcBef>
              <a:spcPct val="0"/>
            </a:spcBef>
            <a:spcAft>
              <a:spcPct val="15000"/>
            </a:spcAft>
            <a:buChar char="••"/>
          </a:pPr>
          <a:endParaRPr lang="es-CO" sz="1700" kern="1200" dirty="0"/>
        </a:p>
      </dsp:txBody>
      <dsp:txXfrm rot="5400000">
        <a:off x="4227949" y="-1059774"/>
        <a:ext cx="2941875" cy="50614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Finalizar el proyecto en el tiempo programado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s-ES" sz="2800" b="1" kern="1200" smtClean="0"/>
            <a:t>M3.1:  </a:t>
          </a:r>
          <a:r>
            <a:rPr lang="es-ES" sz="2800" kern="1200" smtClean="0"/>
            <a:t>Tiempo anticipado o atrasado de entrega del ciclo de desarrollo: &lt;4</a:t>
          </a:r>
          <a:endParaRPr lang="es-CO" sz="2800" kern="1200" dirty="0"/>
        </a:p>
        <a:p>
          <a:pPr marL="285750" lvl="1" indent="-285750" algn="l" defTabSz="1244600" rtl="0">
            <a:lnSpc>
              <a:spcPct val="90000"/>
            </a:lnSpc>
            <a:spcBef>
              <a:spcPct val="0"/>
            </a:spcBef>
            <a:spcAft>
              <a:spcPct val="15000"/>
            </a:spcAft>
            <a:buChar char="••"/>
          </a:pPr>
          <a:endParaRPr lang="es-CO" sz="2800" kern="1200" dirty="0"/>
        </a:p>
      </dsp:txBody>
      <dsp:txXfrm rot="5400000">
        <a:off x="4227949" y="-1059774"/>
        <a:ext cx="2941875" cy="50614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_tradnl" sz="2400" kern="1200" dirty="0" smtClean="0"/>
            <a:t>Ser un miembro efectivo y cooperativo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s-ES_tradnl" sz="2400" kern="1200" smtClean="0"/>
            <a:t>M1.1: Promedio de evaluación del rol por ayuda y soporte superior a 4</a:t>
          </a:r>
          <a:endParaRPr lang="es-CO" sz="2400" kern="1200" dirty="0"/>
        </a:p>
        <a:p>
          <a:pPr marL="228600" lvl="1" indent="-228600" algn="l" defTabSz="1066800">
            <a:lnSpc>
              <a:spcPct val="90000"/>
            </a:lnSpc>
            <a:spcBef>
              <a:spcPct val="0"/>
            </a:spcBef>
            <a:spcAft>
              <a:spcPct val="15000"/>
            </a:spcAft>
            <a:buChar char="••"/>
          </a:pPr>
          <a:r>
            <a:rPr lang="es-ES_tradnl" sz="2400" kern="1200" dirty="0" smtClean="0"/>
            <a:t>M1.2: Promedio de evaluación del rol contribución global superior a 4</a:t>
          </a:r>
          <a:endParaRPr lang="es-CO" sz="2400" kern="1200" dirty="0"/>
        </a:p>
      </dsp:txBody>
      <dsp:txXfrm rot="5400000">
        <a:off x="4227949" y="-1059774"/>
        <a:ext cx="2941875" cy="50614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s-ES_tradnl" sz="1500" kern="1200" dirty="0" smtClean="0"/>
            <a:t>Cumplir con los requerimientos definidos en el documento de análisis de requerimientos, establecidos en el alcance de cada ciclo</a:t>
          </a:r>
          <a:endParaRPr lang="es-CO" sz="1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s-ES_tradnl" sz="2600" kern="1200" dirty="0" smtClean="0"/>
            <a:t>M1.1. Implementar el 100% de los requerimientos establecidos en el documento de requerimientos.</a:t>
          </a:r>
          <a:endParaRPr lang="es-CO" sz="2600" kern="1200" dirty="0"/>
        </a:p>
      </dsp:txBody>
      <dsp:txXfrm rot="5400000">
        <a:off x="4227949" y="-1059774"/>
        <a:ext cx="2941875" cy="506142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06DC97-CF60-4893-BF39-B239AA2A8BC9}">
      <dsp:nvSpPr>
        <dsp:cNvPr id="0" name=""/>
        <dsp:cNvSpPr/>
      </dsp:nvSpPr>
      <dsp:spPr>
        <a:xfrm>
          <a:off x="3628985" y="1325"/>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Preparación de la reunión: </a:t>
          </a:r>
          <a:endParaRPr lang="es-CO" sz="1200" kern="1200" dirty="0"/>
        </a:p>
      </dsp:txBody>
      <dsp:txXfrm>
        <a:off x="3628985" y="1325"/>
        <a:ext cx="1454997" cy="1454997"/>
      </dsp:txXfrm>
    </dsp:sp>
    <dsp:sp modelId="{E5548B05-9AD4-41DA-A6E5-16ACEDFCFBC8}">
      <dsp:nvSpPr>
        <dsp:cNvPr id="0" name=""/>
        <dsp:cNvSpPr/>
      </dsp:nvSpPr>
      <dsp:spPr>
        <a:xfrm rot="1800000">
          <a:off x="5100070" y="1024674"/>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800000">
        <a:off x="5100070" y="1024674"/>
        <a:ext cx="388226" cy="491061"/>
      </dsp:txXfrm>
    </dsp:sp>
    <dsp:sp modelId="{41E1DD25-0130-429E-AA51-100827539138}">
      <dsp:nvSpPr>
        <dsp:cNvPr id="0" name=""/>
        <dsp:cNvSpPr/>
      </dsp:nvSpPr>
      <dsp:spPr>
        <a:xfrm>
          <a:off x="552341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Reporte de estado actual de las tareas</a:t>
          </a:r>
          <a:endParaRPr lang="es-CO" sz="1200" b="1" kern="1200" dirty="0"/>
        </a:p>
      </dsp:txBody>
      <dsp:txXfrm>
        <a:off x="5523415" y="1095074"/>
        <a:ext cx="1454997" cy="1454997"/>
      </dsp:txXfrm>
    </dsp:sp>
    <dsp:sp modelId="{1AFFD44B-1ED8-4740-B2F7-5E24A8D484C1}">
      <dsp:nvSpPr>
        <dsp:cNvPr id="0" name=""/>
        <dsp:cNvSpPr/>
      </dsp:nvSpPr>
      <dsp:spPr>
        <a:xfrm rot="5400000">
          <a:off x="6056801" y="2659805"/>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5400000">
        <a:off x="6056801" y="2659805"/>
        <a:ext cx="388226" cy="491061"/>
      </dsp:txXfrm>
    </dsp:sp>
    <dsp:sp modelId="{6F22ACFE-F825-4A36-B67C-509DDCD63963}">
      <dsp:nvSpPr>
        <dsp:cNvPr id="0" name=""/>
        <dsp:cNvSpPr/>
      </dsp:nvSpPr>
      <dsp:spPr>
        <a:xfrm>
          <a:off x="552341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los formatos diligenciados</a:t>
          </a:r>
          <a:endParaRPr lang="es-CO" sz="1200" b="1" kern="1200" dirty="0"/>
        </a:p>
      </dsp:txBody>
      <dsp:txXfrm>
        <a:off x="5523415" y="3282574"/>
        <a:ext cx="1454997" cy="1454997"/>
      </dsp:txXfrm>
    </dsp:sp>
    <dsp:sp modelId="{A552C984-3902-4193-A5B5-E06FE74E66CD}">
      <dsp:nvSpPr>
        <dsp:cNvPr id="0" name=""/>
        <dsp:cNvSpPr/>
      </dsp:nvSpPr>
      <dsp:spPr>
        <a:xfrm rot="9000000">
          <a:off x="5119101" y="4305923"/>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9000000">
        <a:off x="5119101" y="4305923"/>
        <a:ext cx="388226" cy="491061"/>
      </dsp:txXfrm>
    </dsp:sp>
    <dsp:sp modelId="{15D65290-97A2-4DED-8BBB-7F23771450A2}">
      <dsp:nvSpPr>
        <dsp:cNvPr id="0" name=""/>
        <dsp:cNvSpPr/>
      </dsp:nvSpPr>
      <dsp:spPr>
        <a:xfrm>
          <a:off x="3628985" y="437632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tareas de la semana</a:t>
          </a:r>
          <a:endParaRPr lang="es-CO" sz="1200" b="1" kern="1200" dirty="0"/>
        </a:p>
      </dsp:txBody>
      <dsp:txXfrm>
        <a:off x="3628985" y="4376324"/>
        <a:ext cx="1454997" cy="1454997"/>
      </dsp:txXfrm>
    </dsp:sp>
    <dsp:sp modelId="{620F6A9A-26A9-4FD5-8DCE-C90B1FE6DDD4}">
      <dsp:nvSpPr>
        <dsp:cNvPr id="0" name=""/>
        <dsp:cNvSpPr/>
      </dsp:nvSpPr>
      <dsp:spPr>
        <a:xfrm rot="12600000">
          <a:off x="3224671" y="431691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2600000">
        <a:off x="3224671" y="4316911"/>
        <a:ext cx="388226" cy="491061"/>
      </dsp:txXfrm>
    </dsp:sp>
    <dsp:sp modelId="{29EDB6DA-9227-443F-8726-9C473BDD789D}">
      <dsp:nvSpPr>
        <dsp:cNvPr id="0" name=""/>
        <dsp:cNvSpPr/>
      </dsp:nvSpPr>
      <dsp:spPr>
        <a:xfrm>
          <a:off x="173455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asignación</a:t>
          </a:r>
          <a:endParaRPr lang="es-CO" sz="1200" b="1" kern="1200" dirty="0"/>
        </a:p>
      </dsp:txBody>
      <dsp:txXfrm>
        <a:off x="1734555" y="3282574"/>
        <a:ext cx="1454997" cy="1454997"/>
      </dsp:txXfrm>
    </dsp:sp>
    <dsp:sp modelId="{1A21CDC5-A6F1-4D78-A5CA-13047BF133AA}">
      <dsp:nvSpPr>
        <dsp:cNvPr id="0" name=""/>
        <dsp:cNvSpPr/>
      </dsp:nvSpPr>
      <dsp:spPr>
        <a:xfrm rot="16200000">
          <a:off x="2267940" y="2681780"/>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6200000">
        <a:off x="2267940" y="2681780"/>
        <a:ext cx="388226" cy="491061"/>
      </dsp:txXfrm>
    </dsp:sp>
    <dsp:sp modelId="{712B1D9D-C6E3-47DC-8575-CD9F70B8F794}">
      <dsp:nvSpPr>
        <dsp:cNvPr id="0" name=""/>
        <dsp:cNvSpPr/>
      </dsp:nvSpPr>
      <dsp:spPr>
        <a:xfrm>
          <a:off x="173455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Metas de la semana</a:t>
          </a:r>
          <a:endParaRPr lang="es-CO" sz="1200" b="1" kern="1200" dirty="0"/>
        </a:p>
      </dsp:txBody>
      <dsp:txXfrm>
        <a:off x="1734555" y="1095074"/>
        <a:ext cx="1454997" cy="1454997"/>
      </dsp:txXfrm>
    </dsp:sp>
    <dsp:sp modelId="{A229A788-4605-49AD-B0B2-0DF9D9D1038C}">
      <dsp:nvSpPr>
        <dsp:cNvPr id="0" name=""/>
        <dsp:cNvSpPr/>
      </dsp:nvSpPr>
      <dsp:spPr>
        <a:xfrm rot="19800000">
          <a:off x="3205640" y="103566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9800000">
        <a:off x="3205640" y="1035661"/>
        <a:ext cx="388226" cy="491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2AA8-E5F4-4620-AC81-06538FBBFE01}" type="datetimeFigureOut">
              <a:rPr lang="es-CO" smtClean="0"/>
              <a:pPr/>
              <a:t>30/04/2014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738C04-92D1-4838-B5F1-E4EC741B2EFA}" type="slidenum">
              <a:rPr lang="es-CO" smtClean="0"/>
              <a:pPr/>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10D7821-03E9-4C43-B7F7-40232CE6A10C}" type="datetimeFigureOut">
              <a:rPr lang="es-CO" smtClean="0"/>
              <a:pPr/>
              <a:t>30/04/2014</a:t>
            </a:fld>
            <a:endParaRPr lang="es-CO"/>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D4E4C57-B1CF-4726-A855-E724CBD32F16}"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D4E4C57-B1CF-4726-A855-E724CBD32F16}" type="slidenum">
              <a:rPr lang="es-CO" smtClean="0"/>
              <a:pPr/>
              <a:t>‹Nº›</a:t>
            </a:fld>
            <a:endParaRPr lang="es-CO"/>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0D7821-03E9-4C43-B7F7-40232CE6A10C}" type="datetimeFigureOut">
              <a:rPr lang="es-CO" smtClean="0"/>
              <a:pPr/>
              <a:t>30/04/2014</a:t>
            </a:fld>
            <a:endParaRPr lang="es-CO"/>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4E4C57-B1CF-4726-A855-E724CBD32F16}"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err="1" smtClean="0"/>
              <a:t>TSPi</a:t>
            </a:r>
            <a:r>
              <a:rPr lang="es-ES_tradnl" dirty="0" smtClean="0"/>
              <a:t> – Ciclo 1</a:t>
            </a:r>
            <a:endParaRPr lang="es-CO" dirty="0"/>
          </a:p>
        </p:txBody>
      </p:sp>
      <p:sp>
        <p:nvSpPr>
          <p:cNvPr id="3" name="2 Subtítulo"/>
          <p:cNvSpPr>
            <a:spLocks noGrp="1"/>
          </p:cNvSpPr>
          <p:nvPr>
            <p:ph type="subTitle" idx="1"/>
          </p:nvPr>
        </p:nvSpPr>
        <p:spPr/>
        <p:txBody>
          <a:bodyPr/>
          <a:lstStyle/>
          <a:p>
            <a:r>
              <a:rPr lang="es-ES_tradnl" dirty="0" smtClean="0"/>
              <a:t>Presentado por: EA-IT</a:t>
            </a:r>
            <a:endParaRPr lang="es-CO" dirty="0"/>
          </a:p>
        </p:txBody>
      </p:sp>
      <p:sp>
        <p:nvSpPr>
          <p:cNvPr id="4" name="3 Marcador de fecha"/>
          <p:cNvSpPr>
            <a:spLocks noGrp="1"/>
          </p:cNvSpPr>
          <p:nvPr>
            <p:ph type="dt" sz="half" idx="10"/>
          </p:nvPr>
        </p:nvSpPr>
        <p:spPr>
          <a:xfrm>
            <a:off x="6516216" y="4293096"/>
            <a:ext cx="1920240" cy="365760"/>
          </a:xfrm>
        </p:spPr>
        <p:txBody>
          <a:bodyPr/>
          <a:lstStyle/>
          <a:p>
            <a:fld id="{36CB0825-9531-4605-84A2-3EDA3FAEBE5C}" type="datetime1">
              <a:rPr lang="es-CO" sz="1800" smtClean="0">
                <a:solidFill>
                  <a:schemeClr val="tx1"/>
                </a:solidFill>
              </a:rPr>
              <a:pPr/>
              <a:t>30/04/2014</a:t>
            </a:fld>
            <a:endParaRPr lang="es-CO" sz="1800">
              <a:solidFill>
                <a:schemeClr val="tx1"/>
              </a:solidFill>
            </a:endParaRPr>
          </a:p>
        </p:txBody>
      </p:sp>
      <p:pic>
        <p:nvPicPr>
          <p:cNvPr id="6" name="5 Imagen" descr="logo.png"/>
          <p:cNvPicPr>
            <a:picLocks noChangeAspect="1"/>
          </p:cNvPicPr>
          <p:nvPr/>
        </p:nvPicPr>
        <p:blipFill>
          <a:blip r:embed="rId3" cstate="print"/>
          <a:stretch>
            <a:fillRect/>
          </a:stretch>
        </p:blipFill>
        <p:spPr>
          <a:xfrm>
            <a:off x="611560" y="404664"/>
            <a:ext cx="1761905" cy="76190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a:bodyPr>
          <a:lstStyle/>
          <a:p>
            <a:r>
              <a:rPr lang="es-ES_tradnl" dirty="0" smtClean="0"/>
              <a:t>Objetivo del proyecto</a:t>
            </a:r>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179512" y="836712"/>
          <a:ext cx="8712968" cy="583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a:xfrm>
            <a:off x="457200" y="274638"/>
            <a:ext cx="8229600" cy="490066"/>
          </a:xfrm>
        </p:spPr>
        <p:txBody>
          <a:bodyPr>
            <a:normAutofit/>
          </a:bodyPr>
          <a:lstStyle/>
          <a:p>
            <a:r>
              <a:rPr lang="es-ES_tradnl" sz="2000" dirty="0" smtClean="0"/>
              <a:t>Reuniones Semanales de Seguimiento del Proyecto</a:t>
            </a:r>
            <a:endParaRPr lang="es-CO" sz="2000" dirty="0"/>
          </a:p>
        </p:txBody>
      </p:sp>
      <p:sp>
        <p:nvSpPr>
          <p:cNvPr id="5" name="4 CuadroTexto"/>
          <p:cNvSpPr txBox="1"/>
          <p:nvPr/>
        </p:nvSpPr>
        <p:spPr>
          <a:xfrm>
            <a:off x="3635896" y="2924944"/>
            <a:ext cx="1944216" cy="2031325"/>
          </a:xfrm>
          <a:prstGeom prst="rect">
            <a:avLst/>
          </a:prstGeom>
          <a:noFill/>
        </p:spPr>
        <p:txBody>
          <a:bodyPr wrap="square" rtlCol="0">
            <a:spAutoFit/>
          </a:bodyPr>
          <a:lstStyle/>
          <a:p>
            <a:r>
              <a:rPr lang="es-ES_tradnl" b="1" dirty="0" smtClean="0"/>
              <a:t>Lugar: </a:t>
            </a:r>
          </a:p>
          <a:p>
            <a:pPr>
              <a:buFontTx/>
              <a:buChar char="-"/>
            </a:pPr>
            <a:r>
              <a:rPr lang="es-ES_tradnl" dirty="0" smtClean="0"/>
              <a:t>Edificio </a:t>
            </a:r>
            <a:r>
              <a:rPr lang="es-ES_tradnl" dirty="0"/>
              <a:t>Mario </a:t>
            </a:r>
            <a:r>
              <a:rPr lang="es-ES_tradnl" dirty="0" err="1"/>
              <a:t>Laserna</a:t>
            </a:r>
            <a:r>
              <a:rPr lang="es-ES_tradnl" dirty="0"/>
              <a:t> Piso </a:t>
            </a:r>
            <a:r>
              <a:rPr lang="es-ES_tradnl" dirty="0" smtClean="0"/>
              <a:t>5.</a:t>
            </a:r>
          </a:p>
          <a:p>
            <a:pPr>
              <a:buFontTx/>
              <a:buChar char="-"/>
            </a:pPr>
            <a:r>
              <a:rPr lang="es-ES_tradnl" dirty="0"/>
              <a:t> </a:t>
            </a:r>
            <a:r>
              <a:rPr lang="es-ES_tradnl" dirty="0" err="1" smtClean="0"/>
              <a:t>Skype</a:t>
            </a:r>
            <a:endParaRPr lang="es-CO" dirty="0"/>
          </a:p>
          <a:p>
            <a:endParaRPr lang="es-ES_tradnl" dirty="0" smtClean="0"/>
          </a:p>
          <a:p>
            <a:r>
              <a:rPr lang="es-ES_tradnl" dirty="0"/>
              <a:t> </a:t>
            </a:r>
            <a:r>
              <a:rPr lang="es-ES_tradnl" dirty="0" smtClean="0"/>
              <a:t>Lunes </a:t>
            </a:r>
            <a:r>
              <a:rPr lang="es-ES_tradnl" dirty="0"/>
              <a:t>6 pm</a:t>
            </a:r>
            <a:endParaRPr lang="es-CO" dirty="0"/>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251520" y="1196752"/>
          <a:ext cx="8712968"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del proyecto</a:t>
            </a:r>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ciclo 1</a:t>
            </a:r>
            <a:endParaRPr lang="es-C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Criterios de la estrategia</a:t>
            </a:r>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Tiempo</a:t>
            </a:r>
            <a:endParaRPr lang="es-CO" dirty="0"/>
          </a:p>
        </p:txBody>
      </p:sp>
      <p:pic>
        <p:nvPicPr>
          <p:cNvPr id="3" name="2 Imagen"/>
          <p:cNvPicPr/>
          <p:nvPr/>
        </p:nvPicPr>
        <p:blipFill>
          <a:blip r:embed="rId2" cstate="print"/>
          <a:srcRect/>
          <a:stretch>
            <a:fillRect/>
          </a:stretch>
        </p:blipFill>
        <p:spPr bwMode="auto">
          <a:xfrm>
            <a:off x="539552" y="1196752"/>
            <a:ext cx="8208912"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lstStyle/>
          <a:p>
            <a:endParaRPr lang="es-CO"/>
          </a:p>
        </p:txBody>
      </p:sp>
      <p:sp>
        <p:nvSpPr>
          <p:cNvPr id="2" name="1 Título"/>
          <p:cNvSpPr>
            <a:spLocks noGrp="1"/>
          </p:cNvSpPr>
          <p:nvPr>
            <p:ph type="title"/>
          </p:nvPr>
        </p:nvSpPr>
        <p:spPr/>
        <p:txBody>
          <a:bodyPr/>
          <a:lstStyle/>
          <a:p>
            <a:r>
              <a:rPr lang="es-ES_tradnl" dirty="0" err="1" smtClean="0"/>
              <a:t>Yield</a:t>
            </a:r>
            <a:endParaRPr lang="es-CO" dirty="0"/>
          </a:p>
        </p:txBody>
      </p:sp>
      <p:pic>
        <p:nvPicPr>
          <p:cNvPr id="3" name="2 Imagen"/>
          <p:cNvPicPr/>
          <p:nvPr/>
        </p:nvPicPr>
        <p:blipFill>
          <a:blip r:embed="rId2" cstate="print"/>
          <a:srcRect/>
          <a:stretch>
            <a:fillRect/>
          </a:stretch>
        </p:blipFill>
        <p:spPr bwMode="auto">
          <a:xfrm>
            <a:off x="323528" y="1124744"/>
            <a:ext cx="8496944"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Valor ganado</a:t>
            </a:r>
            <a:endParaRPr lang="es-CO" dirty="0"/>
          </a:p>
        </p:txBody>
      </p:sp>
      <p:pic>
        <p:nvPicPr>
          <p:cNvPr id="3" name="2 Imagen"/>
          <p:cNvPicPr/>
          <p:nvPr/>
        </p:nvPicPr>
        <p:blipFill>
          <a:blip r:embed="rId2" cstate="print"/>
          <a:srcRect/>
          <a:stretch>
            <a:fillRect/>
          </a:stretch>
        </p:blipFill>
        <p:spPr bwMode="auto">
          <a:xfrm>
            <a:off x="323528" y="1340768"/>
            <a:ext cx="8568952"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r>
              <a:rPr lang="es-ES_tradnl" dirty="0" smtClean="0"/>
              <a:t>Al final del ciclo 1 se lograron cumplir los requerimiento planteados en la estrategia.  La mayoría de las actividades se realizaron en menor tiempo que el planeado aunque algunas se entregaron en una fecha posterior a lo programado.  Esto permite concluir que el esfuerzo de algunas tareas fue menor al planeado. </a:t>
            </a:r>
            <a:endParaRPr lang="es-CO" dirty="0"/>
          </a:p>
        </p:txBody>
      </p:sp>
      <p:sp>
        <p:nvSpPr>
          <p:cNvPr id="2" name="1 Título"/>
          <p:cNvSpPr>
            <a:spLocks noGrp="1"/>
          </p:cNvSpPr>
          <p:nvPr>
            <p:ph type="title"/>
          </p:nvPr>
        </p:nvSpPr>
        <p:spPr/>
        <p:txBody>
          <a:bodyPr/>
          <a:lstStyle/>
          <a:p>
            <a:endParaRPr lang="es-CO"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r>
              <a:rPr lang="es-ES_tradnl" dirty="0" smtClean="0"/>
              <a:t>La disposición y compromiso de los miembros fue muy buena en la ejecución de las tareas, hubo algunos problemas de comunicación y sincronización de las tareas que tuvo como consecuencia el re trabajo de algunos entregables como fueron los casos de prueba y los reportes de inspección.  A pesar de esto, los miembros del equipo estuvieron pendientes del proceso y obtuvimos un muy buen </a:t>
            </a:r>
            <a:r>
              <a:rPr lang="es-ES_tradnl" dirty="0" err="1" smtClean="0"/>
              <a:t>yield</a:t>
            </a:r>
            <a:r>
              <a:rPr lang="es-ES_tradnl" dirty="0" smtClean="0"/>
              <a:t> del proceso ya que las mayoría de los defectos fueron encontrados en las revisiones e inspecciones y fueron removidos antes de las pruebas funcionales.  En la ilustración 2 se puede observar el </a:t>
            </a:r>
            <a:r>
              <a:rPr lang="es-ES_tradnl" dirty="0" err="1" smtClean="0"/>
              <a:t>yield</a:t>
            </a:r>
            <a:r>
              <a:rPr lang="es-ES_tradnl" dirty="0" smtClean="0"/>
              <a:t> del proceso.</a:t>
            </a:r>
            <a:endParaRPr lang="es-CO" dirty="0" smtClean="0"/>
          </a:p>
          <a:p>
            <a:endParaRPr lang="es-CO" dirty="0"/>
          </a:p>
        </p:txBody>
      </p:sp>
      <p:sp>
        <p:nvSpPr>
          <p:cNvPr id="3" name="2 Título"/>
          <p:cNvSpPr>
            <a:spLocks noGrp="1"/>
          </p:cNvSpPr>
          <p:nvPr>
            <p:ph type="title"/>
          </p:nvPr>
        </p:nvSpPr>
        <p:spPr/>
        <p:txBody>
          <a:bodyPr/>
          <a:lstStyle/>
          <a:p>
            <a:endParaRPr lang="es-CO"/>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Proyecto</a:t>
            </a: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r>
              <a:rPr lang="es-CO" dirty="0" smtClean="0"/>
              <a:t>En cuanto al valor ganado, se observa que en las primeras semanas y hasta la fase de desarrollo el valor ganado estuvo por encima de lo planeado, esto se logró adelantando algunas tareas ejecutándolas de manera paralela.  Al empezar la fase de desarrollo el progreso se ajustó a lo planeado.  Aquí tuvimos que abordar un inconveniente de control sobre los entregables debido a la ejecución de las tareas en paralelo, fue necesario revisar más de una vez y corregir o completar algunos documentos que ya se habían dado por completados, esa es la razón por la que algunas fechas de entrega se desfasaron.  Ver ilustración 3.</a:t>
            </a:r>
            <a:endParaRPr lang="es-CO" dirty="0"/>
          </a:p>
        </p:txBody>
      </p:sp>
      <p:sp>
        <p:nvSpPr>
          <p:cNvPr id="3" name="2 Título"/>
          <p:cNvSpPr>
            <a:spLocks noGrp="1"/>
          </p:cNvSpPr>
          <p:nvPr>
            <p:ph type="title"/>
          </p:nvPr>
        </p:nvSpPr>
        <p:spPr/>
        <p:txBody>
          <a:bodyPr/>
          <a:lstStyle/>
          <a:p>
            <a:endParaRPr lang="es-CO"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Preguntas</a:t>
            </a:r>
            <a:endParaRPr lang="es-CO" dirty="0"/>
          </a:p>
        </p:txBody>
      </p:sp>
      <p:pic>
        <p:nvPicPr>
          <p:cNvPr id="1027" name="Picture 3" descr="C:\Users\Jorge\AppData\Local\Microsoft\Windows\Temporary Internet Files\Content.IE5\EJHQI1N4\MC900240357[1].wmf"/>
          <p:cNvPicPr>
            <a:picLocks noChangeAspect="1" noChangeArrowheads="1"/>
          </p:cNvPicPr>
          <p:nvPr/>
        </p:nvPicPr>
        <p:blipFill>
          <a:blip r:embed="rId2" cstate="print"/>
          <a:srcRect/>
          <a:stretch>
            <a:fillRect/>
          </a:stretch>
        </p:blipFill>
        <p:spPr bwMode="auto">
          <a:xfrm>
            <a:off x="3203848" y="1556792"/>
            <a:ext cx="3600400" cy="469129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HQSYzOA.gif"/>
          <p:cNvPicPr>
            <a:picLocks noGrp="1" noChangeAspect="1"/>
          </p:cNvPicPr>
          <p:nvPr>
            <p:ph idx="1"/>
          </p:nvPr>
        </p:nvPicPr>
        <p:blipFill>
          <a:blip r:embed="rId2" cstate="print"/>
          <a:stretch>
            <a:fillRect/>
          </a:stretch>
        </p:blipFill>
        <p:spPr>
          <a:xfrm>
            <a:off x="3143250" y="2415381"/>
            <a:ext cx="2857500" cy="2657475"/>
          </a:xfrm>
        </p:spPr>
      </p:pic>
      <p:sp>
        <p:nvSpPr>
          <p:cNvPr id="3" name="2 Título"/>
          <p:cNvSpPr>
            <a:spLocks noGrp="1"/>
          </p:cNvSpPr>
          <p:nvPr>
            <p:ph type="title"/>
          </p:nvPr>
        </p:nvSpPr>
        <p:spPr/>
        <p:txBody>
          <a:bodyPr/>
          <a:lstStyle/>
          <a:p>
            <a:r>
              <a:rPr lang="es-ES_tradnl" dirty="0" smtClean="0"/>
              <a:t>Gracias</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92088"/>
          </a:xfrm>
        </p:spPr>
        <p:txBody>
          <a:bodyPr/>
          <a:lstStyle/>
          <a:p>
            <a:r>
              <a:rPr lang="es-ES_tradnl" dirty="0" smtClean="0"/>
              <a:t>Funcionalidades</a:t>
            </a:r>
            <a:endParaRPr lang="es-CO" dirty="0"/>
          </a:p>
        </p:txBody>
      </p:sp>
      <p:graphicFrame>
        <p:nvGraphicFramePr>
          <p:cNvPr id="6" name="5 Marcador de contenido"/>
          <p:cNvGraphicFramePr>
            <a:graphicFrameLocks noGrp="1"/>
          </p:cNvGraphicFramePr>
          <p:nvPr>
            <p:ph idx="1"/>
          </p:nvPr>
        </p:nvGraphicFramePr>
        <p:xfrm>
          <a:off x="323528" y="1196752"/>
          <a:ext cx="835292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Estrella de 10 puntas"/>
          <p:cNvSpPr/>
          <p:nvPr/>
        </p:nvSpPr>
        <p:spPr>
          <a:xfrm>
            <a:off x="1497360" y="1268760"/>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strella de 10 puntas"/>
          <p:cNvSpPr/>
          <p:nvPr/>
        </p:nvSpPr>
        <p:spPr>
          <a:xfrm>
            <a:off x="1475656" y="2658616"/>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Estrella de 10 puntas"/>
          <p:cNvSpPr/>
          <p:nvPr/>
        </p:nvSpPr>
        <p:spPr>
          <a:xfrm>
            <a:off x="1497360" y="4077072"/>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Estrella de 10 puntas"/>
          <p:cNvSpPr/>
          <p:nvPr/>
        </p:nvSpPr>
        <p:spPr>
          <a:xfrm>
            <a:off x="1497360" y="5466928"/>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Lanzamiento y estrategia</a:t>
            </a:r>
            <a:endParaRPr lang="es-C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Roles</a:t>
            </a:r>
            <a:endParaRPr lang="es-C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fontScale="90000"/>
          </a:bodyPr>
          <a:lstStyle/>
          <a:p>
            <a:r>
              <a:rPr lang="es-ES_tradnl" dirty="0" smtClean="0"/>
              <a:t>Objetivo de los miembros del equipo</a:t>
            </a:r>
            <a:endParaRPr lang="es-C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TotalTime>
  <Words>871</Words>
  <Application>Microsoft Office PowerPoint</Application>
  <PresentationFormat>Presentación en pantalla (4:3)</PresentationFormat>
  <Paragraphs>75</Paragraphs>
  <Slides>22</Slides>
  <Notes>1</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Concurrencia</vt:lpstr>
      <vt:lpstr>TSPi – Ciclo 1</vt:lpstr>
      <vt:lpstr>Proyecto</vt:lpstr>
      <vt:lpstr>Funcionalidades</vt:lpstr>
      <vt:lpstr>Lanzamiento y estrategia</vt:lpstr>
      <vt:lpstr>Roles</vt:lpstr>
      <vt:lpstr>Objetivos del grupo</vt:lpstr>
      <vt:lpstr>Objetivos del grupo</vt:lpstr>
      <vt:lpstr>Objetivos del grupo</vt:lpstr>
      <vt:lpstr>Objetivo de los miembros del equipo</vt:lpstr>
      <vt:lpstr>Objetivo del proyecto</vt:lpstr>
      <vt:lpstr>Reuniones Semanales de Seguimiento del Proyecto</vt:lpstr>
      <vt:lpstr>Requerimientos del proyecto</vt:lpstr>
      <vt:lpstr>Requerimientos ciclo 1</vt:lpstr>
      <vt:lpstr>Criterios de la estrategia</vt:lpstr>
      <vt:lpstr>Tiempo</vt:lpstr>
      <vt:lpstr>Yield</vt:lpstr>
      <vt:lpstr>Valor ganado</vt:lpstr>
      <vt:lpstr>Diapositiva 18</vt:lpstr>
      <vt:lpstr>Diapositiva 19</vt:lpstr>
      <vt:lpstr>Diapositiva 20</vt:lpstr>
      <vt:lpstr>Preguntas</vt:lpstr>
      <vt:lpstr>Gracias</vt:lpstr>
    </vt:vector>
  </TitlesOfParts>
  <Company>JSH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 Ciclo 1</dc:title>
  <dc:creator>JSH</dc:creator>
  <cp:lastModifiedBy>JSH</cp:lastModifiedBy>
  <cp:revision>31</cp:revision>
  <dcterms:created xsi:type="dcterms:W3CDTF">2014-04-30T04:51:12Z</dcterms:created>
  <dcterms:modified xsi:type="dcterms:W3CDTF">2014-04-30T15:59:29Z</dcterms:modified>
</cp:coreProperties>
</file>