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13" r:id="rId3"/>
    <p:sldId id="314" r:id="rId4"/>
    <p:sldId id="315" r:id="rId5"/>
    <p:sldId id="317" r:id="rId6"/>
    <p:sldId id="324" r:id="rId7"/>
    <p:sldId id="323" r:id="rId8"/>
    <p:sldId id="320" r:id="rId9"/>
    <p:sldId id="319" r:id="rId10"/>
    <p:sldId id="318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e" initials="G" lastIdx="1" clrIdx="0">
    <p:extLst>
      <p:ext uri="{19B8F6BF-5375-455C-9EA6-DF929625EA0E}">
        <p15:presenceInfo xmlns:p15="http://schemas.microsoft.com/office/powerpoint/2012/main" userId="57c97589554450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5T09:33:08.77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7DC0-E519-47E8-83EB-70AC66B114E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D641-C58A-4FF1-9D4D-76C68134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654b397_0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b654b397_0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192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flipH="1">
            <a:off x="-5110" y="16054"/>
            <a:ext cx="14567777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 flipH="1">
            <a:off x="19546" y="882"/>
            <a:ext cx="14001255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>
            <a:off x="-1128889" y="-882"/>
            <a:ext cx="2889956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699912" y="-4974"/>
            <a:ext cx="1871247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2720" y="1656080"/>
            <a:ext cx="94012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2720" y="3230880"/>
            <a:ext cx="93812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7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3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4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4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97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3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5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7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0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727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133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prondeau/350000-jeopardy-ques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301650" y="2494305"/>
            <a:ext cx="978545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Analysis of 35 years of Questions &amp; Answers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700" y="315279"/>
            <a:ext cx="6512300" cy="1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/>
        </p:nvSpPr>
        <p:spPr>
          <a:xfrm>
            <a:off x="304800" y="6152673"/>
            <a:ext cx="11744325" cy="78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This slideshow is licensed under a Creative Commons Attribution Non-Commercial 3.0 United States license.  For more information about this license see </a:t>
            </a:r>
            <a:r>
              <a:rPr lang="en" sz="1100" u="sng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http://creativecommons.org/licenses/by-nc/3.0/</a:t>
            </a: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(In short, you can copy, distribute, and adapt this work as long as you give proper attribution and do not charge for it.)</a:t>
            </a:r>
            <a:endParaRPr sz="11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D04E7-0B5B-403B-89FD-8ED885CB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650" y="4343913"/>
            <a:ext cx="9381200" cy="1210278"/>
          </a:xfrm>
        </p:spPr>
        <p:txBody>
          <a:bodyPr/>
          <a:lstStyle/>
          <a:p>
            <a:pPr algn="ctr"/>
            <a:r>
              <a:rPr lang="en-US" sz="3200" b="1" i="1" dirty="0"/>
              <a:t>Team 13 – “The Jeopardy Janes”:</a:t>
            </a:r>
          </a:p>
          <a:p>
            <a:pPr algn="ctr"/>
            <a:r>
              <a:rPr lang="en-US" sz="3200" b="1" i="1" dirty="0"/>
              <a:t>Grace </a:t>
            </a:r>
            <a:r>
              <a:rPr lang="en-US" sz="3200" b="1" i="1" dirty="0" err="1"/>
              <a:t>Gumlock</a:t>
            </a:r>
            <a:r>
              <a:rPr lang="en-US" sz="3200" b="1" i="1" dirty="0"/>
              <a:t>, Michelle Lucio, Jessica Schmitz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694-B095-4995-95F3-D6E6534D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values of the top 5 questions distributed?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E4F1-F425-4E41-8861-EB232794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Looking at Density of Points Possible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D35B-1AC0-451C-9D86-85406B2AFFC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/>
              <a:t>Looking at Frequency of Points Possible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2D01A7-5A7D-4451-9EBB-76C36D2D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45384"/>
            <a:ext cx="11003133" cy="36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2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>
            <a:hlinkClick r:id="" action="ppaction://noaction"/>
          </p:cNvPr>
          <p:cNvSpPr/>
          <p:nvPr/>
        </p:nvSpPr>
        <p:spPr>
          <a:xfrm>
            <a:off x="1545025" y="28033"/>
            <a:ext cx="9144000" cy="5648867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61">
            <a:hlinkClick r:id="" action="ppaction://noaction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2730225"/>
            <a:ext cx="8229600" cy="32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Questions or Answers do you have? 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(please phrase as a question)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522" name="Google Shape;522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  <a:highlight>
                  <a:srgbClr val="FFFF00"/>
                </a:highlight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25" name="Google Shape;525;p6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64" y="967098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8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C4006-C48D-4031-831A-2C974198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49" y="1162050"/>
            <a:ext cx="10972800" cy="3629025"/>
          </a:xfrm>
        </p:spPr>
        <p:txBody>
          <a:bodyPr/>
          <a:lstStyle/>
          <a:p>
            <a:r>
              <a:rPr lang="en-US" dirty="0"/>
              <a:t>350,000+ questions</a:t>
            </a:r>
          </a:p>
          <a:p>
            <a:r>
              <a:rPr lang="en-US" dirty="0"/>
              <a:t>Seasons 1 -35 from 1984 to 2019</a:t>
            </a:r>
          </a:p>
          <a:p>
            <a:r>
              <a:rPr lang="en-US" dirty="0"/>
              <a:t>Dataset from Kaggle</a:t>
            </a:r>
          </a:p>
          <a:p>
            <a:pPr lvl="1"/>
            <a:r>
              <a:rPr lang="en-US" dirty="0">
                <a:hlinkClick r:id="rId2"/>
              </a:rPr>
              <a:t>https://www.kaggle.com/prondeau/350000-jeopardy-questions</a:t>
            </a:r>
            <a:endParaRPr lang="en-US" dirty="0"/>
          </a:p>
          <a:p>
            <a:pPr marL="508000" indent="-457200"/>
            <a:r>
              <a:rPr lang="en-US" dirty="0"/>
              <a:t>2 available datasets as .</a:t>
            </a:r>
            <a:r>
              <a:rPr lang="en-US" dirty="0" err="1"/>
              <a:t>tsv</a:t>
            </a:r>
            <a:r>
              <a:rPr lang="en-US" dirty="0"/>
              <a:t> files –adult &amp; kid/teen</a:t>
            </a:r>
          </a:p>
          <a:p>
            <a:pPr marL="508000" indent="-457200"/>
            <a:r>
              <a:rPr lang="en-US" dirty="0"/>
              <a:t>Only adult dataset used (349,641 rows of data)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C01CC-9D2B-4A84-872C-A738AE9F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87412"/>
          </a:xfrm>
        </p:spPr>
        <p:txBody>
          <a:bodyPr/>
          <a:lstStyle/>
          <a:p>
            <a:pPr algn="ctr"/>
            <a:r>
              <a:rPr lang="en-US" dirty="0"/>
              <a:t>Our Jeopardy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ABCC16-0F61-46E2-87D5-EB82822FC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657725"/>
            <a:ext cx="11525250" cy="20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643A-53F6-4CF5-A584-19B5213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35037"/>
          </a:xfrm>
        </p:spPr>
        <p:txBody>
          <a:bodyPr/>
          <a:lstStyle/>
          <a:p>
            <a:pPr algn="ctr"/>
            <a:r>
              <a:rPr lang="en-US" dirty="0"/>
              <a:t>What are The Top Categories of Jeopardy?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6ED4-8DDD-4337-8935-2C4F355D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8652"/>
            <a:ext cx="5384800" cy="5084710"/>
          </a:xfrm>
        </p:spPr>
        <p:txBody>
          <a:bodyPr/>
          <a:lstStyle/>
          <a:p>
            <a:r>
              <a:rPr lang="en-US" sz="2500" dirty="0"/>
              <a:t>Used </a:t>
            </a:r>
            <a:r>
              <a:rPr lang="en-US" sz="2500" dirty="0" err="1"/>
              <a:t>groupby</a:t>
            </a:r>
            <a:r>
              <a:rPr lang="en-US" sz="2500" dirty="0"/>
              <a:t> to sort/count categories</a:t>
            </a:r>
          </a:p>
          <a:p>
            <a:r>
              <a:rPr lang="en-US" sz="2500" dirty="0"/>
              <a:t>used air date to sort by years</a:t>
            </a:r>
          </a:p>
          <a:p>
            <a:r>
              <a:rPr lang="en-US" sz="2500" dirty="0"/>
              <a:t>Used .loc to pull out round details</a:t>
            </a:r>
          </a:p>
          <a:p>
            <a:endParaRPr lang="en-US" sz="2500" dirty="0"/>
          </a:p>
          <a:p>
            <a:r>
              <a:rPr lang="en-US" sz="2500" dirty="0"/>
              <a:t>Top 5 Overall</a:t>
            </a:r>
          </a:p>
          <a:p>
            <a:r>
              <a:rPr lang="en-US" sz="2500" dirty="0"/>
              <a:t>“Science” occurred 830 times</a:t>
            </a:r>
          </a:p>
          <a:p>
            <a:r>
              <a:rPr lang="en-US" sz="2500" dirty="0"/>
              <a:t>Total of 43,369 Categories</a:t>
            </a:r>
          </a:p>
          <a:p>
            <a:r>
              <a:rPr lang="en-US" sz="2500" dirty="0"/>
              <a:t>Any Related Categories were treated as Unique</a:t>
            </a:r>
          </a:p>
          <a:p>
            <a:r>
              <a:rPr lang="en-US" sz="2400" dirty="0"/>
              <a:t>If studying to be on show, these categories would be a great place to start </a:t>
            </a:r>
          </a:p>
          <a:p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CB9E1FF-19C4-4EF9-BDE7-4CE0F35B7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652"/>
            <a:ext cx="5781675" cy="51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Categories Change Between Rounds 1&amp;2 Versus The Final Round?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0797E34-FDEE-4474-B06C-905EEDAA7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2" y="1712716"/>
            <a:ext cx="5456740" cy="487064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4A891BC-E7CB-4053-899F-651DA06FF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89" y="1712716"/>
            <a:ext cx="5526311" cy="48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6912"/>
          </a:xfrm>
        </p:spPr>
        <p:txBody>
          <a:bodyPr/>
          <a:lstStyle/>
          <a:p>
            <a:pPr algn="ctr"/>
            <a:r>
              <a:rPr lang="en-US" dirty="0"/>
              <a:t>Do Categories Change By The Decades?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532A004-ADFF-4C70-B555-291DC1F9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69240"/>
            <a:ext cx="5077268" cy="2836514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30972B6-1619-42D8-836B-A469C581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869240"/>
            <a:ext cx="5222538" cy="284545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2B1CDCB-385B-4291-A261-92DCD11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6026"/>
            <a:ext cx="5077268" cy="2990811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58C8459-516E-483F-9888-820A338B5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3816026"/>
            <a:ext cx="5222538" cy="29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9E34FA-190F-4B31-95A9-C21EFA47F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553"/>
            <a:ext cx="12192000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A21B72-0056-48AF-AF11-75A7A098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690562"/>
            <a:ext cx="10229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786F63-4335-4FD3-BD21-FC211F5C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58990"/>
            <a:ext cx="5959878" cy="4840500"/>
          </a:xfrm>
        </p:spPr>
        <p:txBody>
          <a:bodyPr/>
          <a:lstStyle/>
          <a:p>
            <a:r>
              <a:rPr lang="en-US" sz="2800" dirty="0"/>
              <a:t>Found the top 5 questions</a:t>
            </a:r>
          </a:p>
          <a:p>
            <a:pPr lvl="1"/>
            <a:r>
              <a:rPr lang="en-US" sz="2400" dirty="0"/>
              <a:t>Australia: 327</a:t>
            </a:r>
          </a:p>
          <a:p>
            <a:pPr lvl="1"/>
            <a:r>
              <a:rPr lang="en-US" sz="2400" dirty="0"/>
              <a:t>China: 322</a:t>
            </a:r>
          </a:p>
          <a:p>
            <a:pPr lvl="1"/>
            <a:r>
              <a:rPr lang="en-US" sz="2400" dirty="0"/>
              <a:t>France: 310</a:t>
            </a:r>
          </a:p>
          <a:p>
            <a:pPr lvl="1"/>
            <a:r>
              <a:rPr lang="en-US" sz="2400" dirty="0"/>
              <a:t>Japan: 308</a:t>
            </a:r>
          </a:p>
          <a:p>
            <a:pPr lvl="1"/>
            <a:r>
              <a:rPr lang="en-US" sz="2400" dirty="0"/>
              <a:t>Chicago: 306</a:t>
            </a:r>
          </a:p>
          <a:p>
            <a:r>
              <a:rPr lang="en-US" sz="2800" dirty="0"/>
              <a:t>Although my data is limited to the top 5, you can expand the data out and this will help you understand which questions you should study the most.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7C9D4-D83D-4033-8CF2-429348B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5 questions on Jeopardy?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505449-C97F-48B8-B89D-229FE8FB7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8" y="1658989"/>
            <a:ext cx="5397933" cy="44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2A8A-4310-4C9A-B75C-B81C448F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top 5 questions, which have the highest value?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6EE8BE-0F04-4E84-A4FB-9DE81F79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91" y="1767273"/>
            <a:ext cx="3296417" cy="3189737"/>
          </a:xfrm>
          <a:prstGeom prst="rect">
            <a:avLst/>
          </a:prstGeom>
        </p:spPr>
      </p:pic>
      <p:pic>
        <p:nvPicPr>
          <p:cNvPr id="30" name="Picture 29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FD8A07FF-125D-4CD2-909A-A5D99EAEE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1767274"/>
            <a:ext cx="3471278" cy="3189737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837127-6CA0-41F8-BACB-8B456D94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86" y="1726253"/>
            <a:ext cx="3566513" cy="32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5374"/>
      </p:ext>
    </p:extLst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333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Wave</vt:lpstr>
      <vt:lpstr>Data Analysis of 35 years of Questions &amp; Answers</vt:lpstr>
      <vt:lpstr>Our Jeopardy Data</vt:lpstr>
      <vt:lpstr>What are The Top Categories of Jeopardy?</vt:lpstr>
      <vt:lpstr>Do Categories Change Between Rounds 1&amp;2 Versus The Final Round?</vt:lpstr>
      <vt:lpstr>Do Categories Change By The Decades?</vt:lpstr>
      <vt:lpstr>PowerPoint Presentation</vt:lpstr>
      <vt:lpstr>PowerPoint Presentation</vt:lpstr>
      <vt:lpstr>What are the top 5 questions on Jeopardy?</vt:lpstr>
      <vt:lpstr>Looking at the top 5 questions, which have the highest value?</vt:lpstr>
      <vt:lpstr>How are the values of the top 5 questions distributed?  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35 years of Questions &amp; Answers</dc:title>
  <dc:creator>Michelle Lucio</dc:creator>
  <cp:lastModifiedBy>Michelle Lucio</cp:lastModifiedBy>
  <cp:revision>30</cp:revision>
  <dcterms:created xsi:type="dcterms:W3CDTF">2020-04-20T16:19:58Z</dcterms:created>
  <dcterms:modified xsi:type="dcterms:W3CDTF">2020-04-25T18:04:57Z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1040268490</vt:i4>
  </property>
  <property fmtid="{D5CDD505-2E9C-101B-9397-08002B2CF9AE}" pid="3" name="_NewReviewCycle">
    <vt:lpwstr/>
  </property>
  <property fmtid="{D5CDD505-2E9C-101B-9397-08002B2CF9AE}" pid="4" name="_EmailSubject">
    <vt:lpwstr>ppt</vt:lpwstr>
  </property>
  <property fmtid="{D5CDD505-2E9C-101B-9397-08002B2CF9AE}" pid="5" name="_AuthorEmail">
    <vt:lpwstr>ggumlock@protonmail.com</vt:lpwstr>
  </property>
  <property fmtid="{D5CDD505-2E9C-101B-9397-08002B2CF9AE}" pid="6" name="_AuthorEmailDisplayName">
    <vt:lpwstr>ggumlock@protonmail.com</vt:lpwstr>
  </property>
</Properties>
</file>