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21"/>
  </p:notesMasterIdLst>
  <p:handoutMasterIdLst>
    <p:handoutMasterId r:id="rId22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279" autoAdjust="0"/>
    <p:restoredTop sz="96296" autoAdjust="0"/>
  </p:normalViewPr>
  <p:slideViewPr>
    <p:cSldViewPr>
      <p:cViewPr varScale="1">
        <p:scale>
          <a:sx n="118" d="100"/>
          <a:sy n="118" d="100"/>
        </p:scale>
        <p:origin x="2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10.04.23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10.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10.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ggplot2 </a:t>
            </a:r>
            <a:r>
              <a:rPr lang="de-DE" sz="2400" dirty="0"/>
              <a:t>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</a:t>
            </a:r>
            <a:r>
              <a:rPr lang="de-DE" sz="2400" dirty="0" err="1"/>
              <a:t>ggplot</a:t>
            </a:r>
            <a:r>
              <a:rPr lang="de-DE" sz="2400" dirty="0"/>
              <a:t>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Aesthetics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x and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colour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8838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Geometrics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Points and </a:t>
            </a:r>
            <a:r>
              <a:rPr lang="de-DE" sz="2400" dirty="0" err="1"/>
              <a:t>lines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Boxplot </a:t>
            </a:r>
            <a:r>
              <a:rPr lang="de-DE" sz="2400" dirty="0" err="1"/>
              <a:t>or</a:t>
            </a:r>
            <a:r>
              <a:rPr lang="de-DE" sz="2400" dirty="0"/>
              <a:t> 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9286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Statistics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Means</a:t>
            </a:r>
            <a:r>
              <a:rPr lang="de-DE" sz="2400" dirty="0"/>
              <a:t> and </a:t>
            </a:r>
            <a:r>
              <a:rPr lang="de-DE" sz="2400" dirty="0" err="1"/>
              <a:t>counts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03456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Coordinates</a:t>
            </a:r>
            <a:r>
              <a:rPr lang="de-DE" sz="2400" b="1" u="sng" dirty="0"/>
              <a:t> and </a:t>
            </a:r>
            <a:r>
              <a:rPr lang="de-DE" sz="2400" b="1" u="sng" dirty="0" err="1"/>
              <a:t>Themes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Fitting </a:t>
            </a:r>
            <a:r>
              <a:rPr lang="de-DE" sz="2400" dirty="0" err="1"/>
              <a:t>data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Create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art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2101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90E4B0-8FBD-2556-1CF4-B75C145EBDE7}"/>
              </a:ext>
            </a:extLst>
          </p:cNvPr>
          <p:cNvSpPr txBox="1"/>
          <p:nvPr/>
        </p:nvSpPr>
        <p:spPr>
          <a:xfrm>
            <a:off x="473521" y="1484784"/>
            <a:ext cx="8166479" cy="511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Studentischer</a:t>
            </a:r>
            <a:r>
              <a:rPr lang="de-DE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+mn-lt"/>
              </a:rPr>
              <a:t>Mitarbeiter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Methodenzentrum der Sozialwissenschaften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Institut für psychologische Methoden mit interdiszplinärer Ausrichtung (Projekt 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tigeR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)</a:t>
            </a:r>
            <a:endParaRPr lang="de-DE" sz="2000" b="1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Forschungsinteressen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Transdiagnostische Psychopathologie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Open Science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So ziemlich alles mit Methoden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Lehre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Vertiefungsseminar zu Testtheorie und Testkonstruktion (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BSc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-Psychologie)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Jetzt das erste mal einen Workshop </a:t>
            </a:r>
            <a:r>
              <a:rPr lang="de-DE" sz="2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:)</a:t>
            </a:r>
            <a:endParaRPr lang="de-DE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Macintosh PowerPoint</Application>
  <PresentationFormat>Bildschirmpräsentation (4:3)</PresentationFormat>
  <Paragraphs>161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Avenir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Überblick</vt:lpstr>
      <vt:lpstr>Überblick</vt:lpstr>
      <vt:lpstr>Überblick</vt:lpstr>
      <vt:lpstr>Überblick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Jan Luca Schnatz</cp:lastModifiedBy>
  <cp:revision>73</cp:revision>
  <dcterms:modified xsi:type="dcterms:W3CDTF">2023-04-10T09:56:40Z</dcterms:modified>
</cp:coreProperties>
</file>