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8000"/>
    <a:srgbClr val="99FF99"/>
    <a:srgbClr val="FFFFFF"/>
    <a:srgbClr val="CCFFCC"/>
    <a:srgbClr val="339933"/>
    <a:srgbClr val="009900"/>
    <a:srgbClr val="669900"/>
    <a:srgbClr val="33CC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8E36E-B03C-26E6-E146-E249D567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66498-B462-B91E-FE50-946BE823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4EDA5-3906-89C9-52F2-B61C5B2B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020E1-7014-C428-8796-5937610C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0F78E-88CC-D101-2C20-EE73D2E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6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0305B-5002-3341-BE97-FBF56360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195E70-9708-FD48-B827-9321CF5E8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D934C-1DBD-642B-C2BF-01BA5FCD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422C9-859D-C2F8-D868-FEB05C83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751FF-F583-C9A3-632D-FB87D15E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4608EA-0253-FC17-A0AF-69697FBB9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D2732-CEB1-57D0-9A7A-F7A7C5B13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13FCF-5D9A-E5E4-6F91-F6F499EC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9588E-3328-AB0A-76B3-C02ADF85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D3D26-AEA8-F382-10EA-9BD5602D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4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CD0BB-8943-3C57-43F8-5F5AD7BA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DDB40-A60F-5991-8DBF-5495047B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EDA43-AA8C-8060-E4D4-87355082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C0DA6-919F-7627-FD8C-F15EA702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5DD0A-ACAF-D40F-A729-BC190424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D3F45-088B-51FB-09F5-D90E38BC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B4EAC-68E9-BD15-F51E-C195A5EFF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727DF-E205-FF04-23CA-D7543DF7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582FA-2CA3-BA31-A1A1-2FA5805D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EDD66-6F60-C01E-D6D9-47F8E637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2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800EA-E886-2280-111D-D73C96CF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D8489-C8C2-A60C-1CF1-F33E7B2D8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6FB7C-34A1-7A70-5665-B24E9C784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D2D10-B424-847E-C96D-D6BF5E62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05724-CF57-024D-CBE8-BA1A0D93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11D80-87D4-F97F-6378-AA99ABB4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5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6BF5-FA43-9F1B-2B92-F91C9B5B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B1414-F879-DE9B-B115-05E55741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9DE17-4747-AF0C-E39F-F014360A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BEDE5C-D7F6-EC41-E994-932FBDADA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76F35B-378D-A675-97BB-2C91573F0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CEA1CC-87D5-DE49-9F7D-29AAEAB7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B17CD-23B0-E725-B603-7A64090E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19F230-6B2E-9291-1D5C-BD271CE2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8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0766-6706-C530-565D-989A6385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65E024-2B27-56E2-6DDD-A4B858B5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3273DC-3287-3752-35F5-A2510E1A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7F614-3CA4-6D78-09E0-7497D0B0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F0A540-C9F9-B6F1-9361-9F44448C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AA7CD1-3552-2C59-93BB-28490904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BA711-6980-3015-7B68-1D3AB13B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0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40D69-1AD6-442D-1B6D-34B797F3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76D3-7D8C-9F20-ADF0-D82016B71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EDC39-12D2-5769-5E73-209089E2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C6DDB-DB45-D9E0-84AC-AFF2DD1F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0FE14-F977-CC9D-AA82-B1CBC90E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99C62-0C74-8A9B-3F8D-256CAF0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1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9CB88-AE68-8214-B674-8EE3FFDA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421F5F-24B6-7A02-F0C3-C9A1A6518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A38D9-2921-4D6D-BB60-F17CAF1F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582D2-2C62-FF9F-0ED4-5B320BCB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AB134-9963-42A8-9E8F-16D7254D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BF57A-9C3E-CB29-E7BD-782B4DF2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94C867-3AA6-A1D7-30F3-15C2C29A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BD0CD-9595-AE74-3264-A17065922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97784-861B-0296-D644-56522B481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A31D-C2BC-4A59-BD60-D6EE8FC5FEE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A017B-3556-A0AF-07C3-3AF873A62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16682-A35C-9C83-E58F-21BA8413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3C7F-CC29-4EC0-ABE7-59DB89B6C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7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16" Type="http://schemas.openxmlformats.org/officeDocument/2006/relationships/image" Target="../media/image15.emf"/><Relationship Id="rId11" Type="http://schemas.openxmlformats.org/officeDocument/2006/relationships/image" Target="../media/image10.png"/><Relationship Id="rId32" Type="http://schemas.openxmlformats.org/officeDocument/2006/relationships/image" Target="../media/image31.emf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14" Type="http://schemas.openxmlformats.org/officeDocument/2006/relationships/image" Target="../media/image13.emf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emf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5" Type="http://schemas.openxmlformats.org/officeDocument/2006/relationships/image" Target="../media/image24.png"/><Relationship Id="rId33" Type="http://schemas.openxmlformats.org/officeDocument/2006/relationships/image" Target="../media/image32.emf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emf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A59B52E-F7E9-0F5A-BBE8-C80CE258A7B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9" y="1842940"/>
            <a:ext cx="720000" cy="72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291BB9-AD30-D710-5E72-AFDA99A4E09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117" y="1842940"/>
            <a:ext cx="720000" cy="7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D9DC44-D25E-7965-26E8-BA0B7C42385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9" y="1109516"/>
            <a:ext cx="720000" cy="72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7152650-60C8-523A-5BA6-3DE1019464A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49" y="1108574"/>
            <a:ext cx="720000" cy="72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3BD308-E0D5-E384-FEE2-101B7418AA0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955" y="1874717"/>
            <a:ext cx="720000" cy="72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6D64B1B-AB9C-0987-541C-4DD4760DB1C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127" y="1146073"/>
            <a:ext cx="720000" cy="72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8BB6AB-7E72-30F8-F2D8-2B0E798556A0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648" y="1146073"/>
            <a:ext cx="720000" cy="72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60116E2-756E-C3DB-1FC1-6006CD3DECEF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633" y="1877790"/>
            <a:ext cx="720000" cy="72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EE339C2-1BAD-979E-327B-E0AF76D93384}"/>
              </a:ext>
            </a:extLst>
          </p:cNvPr>
          <p:cNvSpPr txBox="1"/>
          <p:nvPr/>
        </p:nvSpPr>
        <p:spPr>
          <a:xfrm>
            <a:off x="10829648" y="59469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DROCC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85C2336-2A19-500C-C53E-70E1630C8F8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44" y="1880206"/>
            <a:ext cx="720000" cy="72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8630AD2-A722-A8AC-834A-5C524AC4DEA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95" y="1151013"/>
            <a:ext cx="720000" cy="72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A773F41-C61D-3C9F-57F7-2A6FD8C4575C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460" y="1145684"/>
            <a:ext cx="720000" cy="72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F9ADAA6-7DD4-14BB-3BDA-A30B6A02D9B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04" y="1874717"/>
            <a:ext cx="720000" cy="7200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551F098-B0FA-9C25-4F00-A122031E0E14}"/>
              </a:ext>
            </a:extLst>
          </p:cNvPr>
          <p:cNvSpPr txBox="1"/>
          <p:nvPr/>
        </p:nvSpPr>
        <p:spPr>
          <a:xfrm>
            <a:off x="9341396" y="59577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SVDD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059BBD6-E42E-261A-3A6C-1E5D8E194D56}"/>
              </a:ext>
            </a:extLst>
          </p:cNvPr>
          <p:cNvPicPr>
            <a:picLocks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t="9647" r="12226" b="24248"/>
          <a:stretch/>
        </p:blipFill>
        <p:spPr bwMode="auto">
          <a:xfrm>
            <a:off x="7490757" y="1141181"/>
            <a:ext cx="720000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16BCEB3-2ECD-CDFC-D974-37FE50D015C9}"/>
              </a:ext>
            </a:extLst>
          </p:cNvPr>
          <p:cNvPicPr>
            <a:picLocks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t="8597" r="10124" b="23001"/>
          <a:stretch/>
        </p:blipFill>
        <p:spPr bwMode="auto">
          <a:xfrm>
            <a:off x="8223793" y="1145684"/>
            <a:ext cx="720000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820A1A1-3564-6F0B-8564-A4E62FE18734}"/>
              </a:ext>
            </a:extLst>
          </p:cNvPr>
          <p:cNvPicPr>
            <a:picLocks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t="8929" r="10250" b="22969"/>
          <a:stretch/>
        </p:blipFill>
        <p:spPr bwMode="auto">
          <a:xfrm>
            <a:off x="7495871" y="1871354"/>
            <a:ext cx="720000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1D85F0F-C167-82D7-C22C-FD230D6AAC88}"/>
              </a:ext>
            </a:extLst>
          </p:cNvPr>
          <p:cNvPicPr>
            <a:picLocks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4" t="9968" r="10185" b="24656"/>
          <a:stretch/>
        </p:blipFill>
        <p:spPr bwMode="auto">
          <a:xfrm>
            <a:off x="8215565" y="1870373"/>
            <a:ext cx="720000" cy="7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8DE04C8-0F3E-9146-0488-ED405CF63067}"/>
              </a:ext>
            </a:extLst>
          </p:cNvPr>
          <p:cNvSpPr txBox="1"/>
          <p:nvPr/>
        </p:nvSpPr>
        <p:spPr>
          <a:xfrm>
            <a:off x="7705908" y="59577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OCSVM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40581FD-1DE9-F2E6-B1FF-B0C566CAAB4D}"/>
              </a:ext>
            </a:extLst>
          </p:cNvPr>
          <p:cNvSpPr txBox="1"/>
          <p:nvPr/>
        </p:nvSpPr>
        <p:spPr>
          <a:xfrm>
            <a:off x="5940456" y="595770"/>
            <a:ext cx="155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CNN+LSTM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531881D-1DE4-47EE-B574-52B2CBE7636A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17" y="1860849"/>
            <a:ext cx="720000" cy="720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39F82FE2-826F-DB5A-52DF-03BD1D5A1AFE}"/>
              </a:ext>
            </a:extLst>
          </p:cNvPr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20" y="1131017"/>
            <a:ext cx="720000" cy="720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34177C3F-03D8-7B33-CA05-7BEB1D86B2B1}"/>
              </a:ext>
            </a:extLst>
          </p:cNvPr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23" y="1131348"/>
            <a:ext cx="720000" cy="720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FB6A73E-ED66-7CBF-F76D-FE76D3B3C6A8}"/>
              </a:ext>
            </a:extLst>
          </p:cNvPr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84" y="1855063"/>
            <a:ext cx="720000" cy="720000"/>
          </a:xfrm>
          <a:prstGeom prst="rect">
            <a:avLst/>
          </a:prstGeom>
        </p:spPr>
      </p:pic>
      <p:sp>
        <p:nvSpPr>
          <p:cNvPr id="1024" name="文本框 1023">
            <a:extLst>
              <a:ext uri="{FF2B5EF4-FFF2-40B4-BE49-F238E27FC236}">
                <a16:creationId xmlns:a16="http://schemas.microsoft.com/office/drawing/2014/main" id="{C85459A6-1222-9275-BD1F-98B3AB10F2E3}"/>
              </a:ext>
            </a:extLst>
          </p:cNvPr>
          <p:cNvSpPr txBox="1"/>
          <p:nvPr/>
        </p:nvSpPr>
        <p:spPr>
          <a:xfrm>
            <a:off x="4355819" y="589342"/>
            <a:ext cx="155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Ghost-vgg16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1" name="文本框 1040">
            <a:extLst>
              <a:ext uri="{FF2B5EF4-FFF2-40B4-BE49-F238E27FC236}">
                <a16:creationId xmlns:a16="http://schemas.microsoft.com/office/drawing/2014/main" id="{02144FD0-C9E8-A866-6216-8CCB0CF62595}"/>
              </a:ext>
            </a:extLst>
          </p:cNvPr>
          <p:cNvSpPr txBox="1"/>
          <p:nvPr/>
        </p:nvSpPr>
        <p:spPr>
          <a:xfrm>
            <a:off x="638772" y="595770"/>
            <a:ext cx="1581987" cy="3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3" name="椭圆 1042">
            <a:extLst>
              <a:ext uri="{FF2B5EF4-FFF2-40B4-BE49-F238E27FC236}">
                <a16:creationId xmlns:a16="http://schemas.microsoft.com/office/drawing/2014/main" id="{4BCBDB41-B9A7-E94D-64AD-8E5AEC81D602}"/>
              </a:ext>
            </a:extLst>
          </p:cNvPr>
          <p:cNvSpPr/>
          <p:nvPr/>
        </p:nvSpPr>
        <p:spPr>
          <a:xfrm>
            <a:off x="11733168" y="2412000"/>
            <a:ext cx="288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6" name="图片 1045">
            <a:extLst>
              <a:ext uri="{FF2B5EF4-FFF2-40B4-BE49-F238E27FC236}">
                <a16:creationId xmlns:a16="http://schemas.microsoft.com/office/drawing/2014/main" id="{4A5D23AD-BE83-09AC-87A8-FFFBD0CF72E8}"/>
              </a:ext>
            </a:extLst>
          </p:cNvPr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12" y="3505982"/>
            <a:ext cx="720000" cy="720000"/>
          </a:xfrm>
          <a:prstGeom prst="rect">
            <a:avLst/>
          </a:prstGeom>
        </p:spPr>
      </p:pic>
      <p:pic>
        <p:nvPicPr>
          <p:cNvPr id="1048" name="图片 1047">
            <a:extLst>
              <a:ext uri="{FF2B5EF4-FFF2-40B4-BE49-F238E27FC236}">
                <a16:creationId xmlns:a16="http://schemas.microsoft.com/office/drawing/2014/main" id="{C8ECB58B-3A5B-CA15-478E-33DE55D25531}"/>
              </a:ext>
            </a:extLst>
          </p:cNvPr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6" y="2776150"/>
            <a:ext cx="720000" cy="720000"/>
          </a:xfrm>
          <a:prstGeom prst="rect">
            <a:avLst/>
          </a:prstGeom>
        </p:spPr>
      </p:pic>
      <p:pic>
        <p:nvPicPr>
          <p:cNvPr id="1050" name="图片 1049">
            <a:extLst>
              <a:ext uri="{FF2B5EF4-FFF2-40B4-BE49-F238E27FC236}">
                <a16:creationId xmlns:a16="http://schemas.microsoft.com/office/drawing/2014/main" id="{DABF2320-9D47-5742-62F5-8D40308F7E2E}"/>
              </a:ext>
            </a:extLst>
          </p:cNvPr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38" y="2774838"/>
            <a:ext cx="720000" cy="720000"/>
          </a:xfrm>
          <a:prstGeom prst="rect">
            <a:avLst/>
          </a:prstGeom>
        </p:spPr>
      </p:pic>
      <p:pic>
        <p:nvPicPr>
          <p:cNvPr id="1052" name="图片 1051">
            <a:extLst>
              <a:ext uri="{FF2B5EF4-FFF2-40B4-BE49-F238E27FC236}">
                <a16:creationId xmlns:a16="http://schemas.microsoft.com/office/drawing/2014/main" id="{27AC30BB-EAFC-B3A2-B3AA-F18F0274052A}"/>
              </a:ext>
            </a:extLst>
          </p:cNvPr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45" y="3505361"/>
            <a:ext cx="720000" cy="720000"/>
          </a:xfrm>
          <a:prstGeom prst="rect">
            <a:avLst/>
          </a:prstGeom>
        </p:spPr>
      </p:pic>
      <p:pic>
        <p:nvPicPr>
          <p:cNvPr id="1064" name="图片 1063">
            <a:extLst>
              <a:ext uri="{FF2B5EF4-FFF2-40B4-BE49-F238E27FC236}">
                <a16:creationId xmlns:a16="http://schemas.microsoft.com/office/drawing/2014/main" id="{5F09ABE0-60AC-D257-876F-863E4475F4A3}"/>
              </a:ext>
            </a:extLst>
          </p:cNvPr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79" y="2800547"/>
            <a:ext cx="720000" cy="720000"/>
          </a:xfrm>
          <a:prstGeom prst="rect">
            <a:avLst/>
          </a:prstGeom>
        </p:spPr>
      </p:pic>
      <p:pic>
        <p:nvPicPr>
          <p:cNvPr id="1067" name="图片 1066">
            <a:extLst>
              <a:ext uri="{FF2B5EF4-FFF2-40B4-BE49-F238E27FC236}">
                <a16:creationId xmlns:a16="http://schemas.microsoft.com/office/drawing/2014/main" id="{E7EE11AC-6609-CFA0-53B3-D59E4DBC82CB}"/>
              </a:ext>
            </a:extLst>
          </p:cNvPr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404" y="2800547"/>
            <a:ext cx="720000" cy="720000"/>
          </a:xfrm>
          <a:prstGeom prst="rect">
            <a:avLst/>
          </a:prstGeom>
        </p:spPr>
      </p:pic>
      <p:pic>
        <p:nvPicPr>
          <p:cNvPr id="1070" name="图片 1069">
            <a:extLst>
              <a:ext uri="{FF2B5EF4-FFF2-40B4-BE49-F238E27FC236}">
                <a16:creationId xmlns:a16="http://schemas.microsoft.com/office/drawing/2014/main" id="{712C7DA7-CFD2-5397-19F5-44DA0B6D5E07}"/>
              </a:ext>
            </a:extLst>
          </p:cNvPr>
          <p:cNvPicPr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79" y="3529737"/>
            <a:ext cx="720000" cy="720000"/>
          </a:xfrm>
          <a:prstGeom prst="rect">
            <a:avLst/>
          </a:prstGeom>
        </p:spPr>
      </p:pic>
      <p:pic>
        <p:nvPicPr>
          <p:cNvPr id="1073" name="图片 1072">
            <a:extLst>
              <a:ext uri="{FF2B5EF4-FFF2-40B4-BE49-F238E27FC236}">
                <a16:creationId xmlns:a16="http://schemas.microsoft.com/office/drawing/2014/main" id="{89CBF7B1-607C-CF9F-3D6B-74F10097E2AE}"/>
              </a:ext>
            </a:extLst>
          </p:cNvPr>
          <p:cNvPicPr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63" y="3533846"/>
            <a:ext cx="720000" cy="720000"/>
          </a:xfrm>
          <a:prstGeom prst="rect">
            <a:avLst/>
          </a:prstGeom>
        </p:spPr>
      </p:pic>
      <p:pic>
        <p:nvPicPr>
          <p:cNvPr id="1074" name="图片 1073">
            <a:extLst>
              <a:ext uri="{FF2B5EF4-FFF2-40B4-BE49-F238E27FC236}">
                <a16:creationId xmlns:a16="http://schemas.microsoft.com/office/drawing/2014/main" id="{B62E7F1F-00C8-E5A2-E1BD-233EC1764918}"/>
              </a:ext>
            </a:extLst>
          </p:cNvPr>
          <p:cNvPicPr>
            <a:picLocks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0" t="25756" r="17682" b="24600"/>
          <a:stretch/>
        </p:blipFill>
        <p:spPr bwMode="auto">
          <a:xfrm>
            <a:off x="7513625" y="2812713"/>
            <a:ext cx="720000" cy="719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75" name="图片 1074">
            <a:extLst>
              <a:ext uri="{FF2B5EF4-FFF2-40B4-BE49-F238E27FC236}">
                <a16:creationId xmlns:a16="http://schemas.microsoft.com/office/drawing/2014/main" id="{52E6D148-DF3C-3043-9594-37C0B0BF49A4}"/>
              </a:ext>
            </a:extLst>
          </p:cNvPr>
          <p:cNvPicPr>
            <a:picLocks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8" t="25249" r="17503" b="24603"/>
          <a:stretch/>
        </p:blipFill>
        <p:spPr bwMode="auto">
          <a:xfrm>
            <a:off x="8230420" y="2815021"/>
            <a:ext cx="720000" cy="719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76" name="图片 1075">
            <a:extLst>
              <a:ext uri="{FF2B5EF4-FFF2-40B4-BE49-F238E27FC236}">
                <a16:creationId xmlns:a16="http://schemas.microsoft.com/office/drawing/2014/main" id="{966AF8A6-2B6C-53EC-2B02-2FB0AA5DF04F}"/>
              </a:ext>
            </a:extLst>
          </p:cNvPr>
          <p:cNvPicPr>
            <a:picLocks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9" t="25430" r="17322" b="25127"/>
          <a:stretch/>
        </p:blipFill>
        <p:spPr bwMode="auto">
          <a:xfrm>
            <a:off x="7511769" y="3535049"/>
            <a:ext cx="720000" cy="719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77" name="图片 1076">
            <a:extLst>
              <a:ext uri="{FF2B5EF4-FFF2-40B4-BE49-F238E27FC236}">
                <a16:creationId xmlns:a16="http://schemas.microsoft.com/office/drawing/2014/main" id="{2178EE09-3B43-C86C-FA59-A01176CB0C84}"/>
              </a:ext>
            </a:extLst>
          </p:cNvPr>
          <p:cNvPicPr>
            <a:picLocks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25496" r="17675" b="24863"/>
          <a:stretch/>
        </p:blipFill>
        <p:spPr bwMode="auto">
          <a:xfrm>
            <a:off x="8225397" y="3533962"/>
            <a:ext cx="720000" cy="719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6CC14D2-6FE9-2686-2F14-F583434429DA}"/>
              </a:ext>
            </a:extLst>
          </p:cNvPr>
          <p:cNvPicPr>
            <a:picLocks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90" y="2800423"/>
            <a:ext cx="720000" cy="7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05C074-02B2-0C6A-9B79-499B532DA7C3}"/>
              </a:ext>
            </a:extLst>
          </p:cNvPr>
          <p:cNvPicPr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217" y="2800547"/>
            <a:ext cx="720000" cy="7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F28D48-8354-5839-695E-2FECA5451E02}"/>
              </a:ext>
            </a:extLst>
          </p:cNvPr>
          <p:cNvPicPr>
            <a:picLocks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92" y="3532892"/>
            <a:ext cx="720000" cy="72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49CA31C-15AD-CE25-716C-045DA5CD0435}"/>
              </a:ext>
            </a:extLst>
          </p:cNvPr>
          <p:cNvPicPr>
            <a:picLocks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217" y="3533957"/>
            <a:ext cx="720000" cy="72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118E0F9-E703-B515-5E5E-4A3EC441C99F}"/>
              </a:ext>
            </a:extLst>
          </p:cNvPr>
          <p:cNvPicPr>
            <a:picLocks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20" y="2824640"/>
            <a:ext cx="720000" cy="72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EBDEC1F-5A0C-5422-467E-9EE3912F8632}"/>
              </a:ext>
            </a:extLst>
          </p:cNvPr>
          <p:cNvPicPr>
            <a:picLocks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44" y="2822545"/>
            <a:ext cx="720000" cy="72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88F9A77-453C-40DA-60C9-F27627220A98}"/>
              </a:ext>
            </a:extLst>
          </p:cNvPr>
          <p:cNvPicPr>
            <a:picLocks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20" y="3553106"/>
            <a:ext cx="720000" cy="72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C93DAF4-FB20-84EC-34E2-A30E7831E5FD}"/>
              </a:ext>
            </a:extLst>
          </p:cNvPr>
          <p:cNvPicPr>
            <a:picLocks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723" y="3553106"/>
            <a:ext cx="720000" cy="720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E403C51C-4071-8E19-14BE-271A7257FA65}"/>
              </a:ext>
            </a:extLst>
          </p:cNvPr>
          <p:cNvPicPr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18" y="2833106"/>
            <a:ext cx="720000" cy="72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7D5DAD4-355A-1A25-8FAF-23CB369EAAFB}"/>
              </a:ext>
            </a:extLst>
          </p:cNvPr>
          <p:cNvPicPr>
            <a:picLocks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54" y="2833106"/>
            <a:ext cx="720000" cy="720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A5D5E54-9419-9B00-22CB-9C3872A23843}"/>
              </a:ext>
            </a:extLst>
          </p:cNvPr>
          <p:cNvPicPr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18" y="3562124"/>
            <a:ext cx="720000" cy="720000"/>
          </a:xfrm>
          <a:prstGeom prst="rect">
            <a:avLst/>
          </a:prstGeom>
        </p:spPr>
      </p:pic>
      <p:pic>
        <p:nvPicPr>
          <p:cNvPr id="1026" name="图片 1025">
            <a:extLst>
              <a:ext uri="{FF2B5EF4-FFF2-40B4-BE49-F238E27FC236}">
                <a16:creationId xmlns:a16="http://schemas.microsoft.com/office/drawing/2014/main" id="{F4EA4BF6-6636-6681-C710-6686306B01AE}"/>
              </a:ext>
            </a:extLst>
          </p:cNvPr>
          <p:cNvPicPr>
            <a:picLocks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83" y="3562124"/>
            <a:ext cx="720000" cy="720000"/>
          </a:xfrm>
          <a:prstGeom prst="rect">
            <a:avLst/>
          </a:prstGeom>
        </p:spPr>
      </p:pic>
      <p:pic>
        <p:nvPicPr>
          <p:cNvPr id="1029" name="图片 1028">
            <a:extLst>
              <a:ext uri="{FF2B5EF4-FFF2-40B4-BE49-F238E27FC236}">
                <a16:creationId xmlns:a16="http://schemas.microsoft.com/office/drawing/2014/main" id="{E68A9D0D-39F6-B879-0CC9-EDD0C64F50E8}"/>
              </a:ext>
            </a:extLst>
          </p:cNvPr>
          <p:cNvPicPr>
            <a:picLocks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45" y="4447782"/>
            <a:ext cx="720000" cy="720000"/>
          </a:xfrm>
          <a:prstGeom prst="rect">
            <a:avLst/>
          </a:prstGeom>
        </p:spPr>
      </p:pic>
      <p:pic>
        <p:nvPicPr>
          <p:cNvPr id="1032" name="图片 1031">
            <a:extLst>
              <a:ext uri="{FF2B5EF4-FFF2-40B4-BE49-F238E27FC236}">
                <a16:creationId xmlns:a16="http://schemas.microsoft.com/office/drawing/2014/main" id="{32F21216-498E-C5DA-C049-2F723161B57B}"/>
              </a:ext>
            </a:extLst>
          </p:cNvPr>
          <p:cNvPicPr>
            <a:picLocks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38" y="4447782"/>
            <a:ext cx="720000" cy="720000"/>
          </a:xfrm>
          <a:prstGeom prst="rect">
            <a:avLst/>
          </a:prstGeom>
        </p:spPr>
      </p:pic>
      <p:pic>
        <p:nvPicPr>
          <p:cNvPr id="1035" name="图片 1034">
            <a:extLst>
              <a:ext uri="{FF2B5EF4-FFF2-40B4-BE49-F238E27FC236}">
                <a16:creationId xmlns:a16="http://schemas.microsoft.com/office/drawing/2014/main" id="{DB997AA3-86B0-A675-23C3-FF3EE873759B}"/>
              </a:ext>
            </a:extLst>
          </p:cNvPr>
          <p:cNvPicPr>
            <a:picLocks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06" y="5178305"/>
            <a:ext cx="720000" cy="720000"/>
          </a:xfrm>
          <a:prstGeom prst="rect">
            <a:avLst/>
          </a:prstGeom>
        </p:spPr>
      </p:pic>
      <p:pic>
        <p:nvPicPr>
          <p:cNvPr id="1038" name="图片 1037">
            <a:extLst>
              <a:ext uri="{FF2B5EF4-FFF2-40B4-BE49-F238E27FC236}">
                <a16:creationId xmlns:a16="http://schemas.microsoft.com/office/drawing/2014/main" id="{B3B94AA9-E41E-B775-5510-06EEC5C320FC}"/>
              </a:ext>
            </a:extLst>
          </p:cNvPr>
          <p:cNvPicPr>
            <a:picLocks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95" y="5181092"/>
            <a:ext cx="720000" cy="720000"/>
          </a:xfrm>
          <a:prstGeom prst="rect">
            <a:avLst/>
          </a:prstGeom>
        </p:spPr>
      </p:pic>
      <p:pic>
        <p:nvPicPr>
          <p:cNvPr id="1044" name="图片 1043">
            <a:extLst>
              <a:ext uri="{FF2B5EF4-FFF2-40B4-BE49-F238E27FC236}">
                <a16:creationId xmlns:a16="http://schemas.microsoft.com/office/drawing/2014/main" id="{6C466296-DCEC-11AD-EFCC-DE7A0690331E}"/>
              </a:ext>
            </a:extLst>
          </p:cNvPr>
          <p:cNvPicPr>
            <a:picLocks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480" y="4440637"/>
            <a:ext cx="720000" cy="720000"/>
          </a:xfrm>
          <a:prstGeom prst="rect">
            <a:avLst/>
          </a:prstGeom>
        </p:spPr>
      </p:pic>
      <p:pic>
        <p:nvPicPr>
          <p:cNvPr id="1049" name="图片 1048">
            <a:extLst>
              <a:ext uri="{FF2B5EF4-FFF2-40B4-BE49-F238E27FC236}">
                <a16:creationId xmlns:a16="http://schemas.microsoft.com/office/drawing/2014/main" id="{A2823412-DA98-1600-EB4B-35046CA9D2BB}"/>
              </a:ext>
            </a:extLst>
          </p:cNvPr>
          <p:cNvPicPr>
            <a:picLocks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10" y="4437871"/>
            <a:ext cx="720000" cy="720000"/>
          </a:xfrm>
          <a:prstGeom prst="rect">
            <a:avLst/>
          </a:prstGeom>
        </p:spPr>
      </p:pic>
      <p:pic>
        <p:nvPicPr>
          <p:cNvPr id="1054" name="图片 1053">
            <a:extLst>
              <a:ext uri="{FF2B5EF4-FFF2-40B4-BE49-F238E27FC236}">
                <a16:creationId xmlns:a16="http://schemas.microsoft.com/office/drawing/2014/main" id="{EFA23B01-9821-CE8D-5F31-21D2E9432D2C}"/>
              </a:ext>
            </a:extLst>
          </p:cNvPr>
          <p:cNvPicPr>
            <a:picLocks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68" y="5176351"/>
            <a:ext cx="720000" cy="720000"/>
          </a:xfrm>
          <a:prstGeom prst="rect">
            <a:avLst/>
          </a:prstGeom>
        </p:spPr>
      </p:pic>
      <p:pic>
        <p:nvPicPr>
          <p:cNvPr id="1057" name="图片 1056">
            <a:extLst>
              <a:ext uri="{FF2B5EF4-FFF2-40B4-BE49-F238E27FC236}">
                <a16:creationId xmlns:a16="http://schemas.microsoft.com/office/drawing/2014/main" id="{4ED7F66F-259E-159D-5CB3-9D2142FB84AA}"/>
              </a:ext>
            </a:extLst>
          </p:cNvPr>
          <p:cNvPicPr>
            <a:picLocks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754" y="5173827"/>
            <a:ext cx="720000" cy="720000"/>
          </a:xfrm>
          <a:prstGeom prst="rect">
            <a:avLst/>
          </a:prstGeom>
        </p:spPr>
      </p:pic>
      <p:pic>
        <p:nvPicPr>
          <p:cNvPr id="1060" name="图片 1059">
            <a:extLst>
              <a:ext uri="{FF2B5EF4-FFF2-40B4-BE49-F238E27FC236}">
                <a16:creationId xmlns:a16="http://schemas.microsoft.com/office/drawing/2014/main" id="{1FE4B095-9EAB-913A-D72F-8BDF984395FC}"/>
              </a:ext>
            </a:extLst>
          </p:cNvPr>
          <p:cNvPicPr>
            <a:picLocks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429" y="4431112"/>
            <a:ext cx="720000" cy="720000"/>
          </a:xfrm>
          <a:prstGeom prst="rect">
            <a:avLst/>
          </a:prstGeom>
        </p:spPr>
      </p:pic>
      <p:pic>
        <p:nvPicPr>
          <p:cNvPr id="1063" name="图片 1062">
            <a:extLst>
              <a:ext uri="{FF2B5EF4-FFF2-40B4-BE49-F238E27FC236}">
                <a16:creationId xmlns:a16="http://schemas.microsoft.com/office/drawing/2014/main" id="{4F3B8688-647E-2EBE-BCE1-9D193C5457DD}"/>
              </a:ext>
            </a:extLst>
          </p:cNvPr>
          <p:cNvPicPr>
            <a:picLocks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181" y="4436994"/>
            <a:ext cx="720000" cy="720000"/>
          </a:xfrm>
          <a:prstGeom prst="rect">
            <a:avLst/>
          </a:prstGeom>
        </p:spPr>
      </p:pic>
      <p:pic>
        <p:nvPicPr>
          <p:cNvPr id="1068" name="图片 1067">
            <a:extLst>
              <a:ext uri="{FF2B5EF4-FFF2-40B4-BE49-F238E27FC236}">
                <a16:creationId xmlns:a16="http://schemas.microsoft.com/office/drawing/2014/main" id="{55B3DD0A-3935-B700-AFF1-8342E4C48BB0}"/>
              </a:ext>
            </a:extLst>
          </p:cNvPr>
          <p:cNvPicPr>
            <a:picLocks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58" y="5163995"/>
            <a:ext cx="720000" cy="720000"/>
          </a:xfrm>
          <a:prstGeom prst="rect">
            <a:avLst/>
          </a:prstGeom>
        </p:spPr>
      </p:pic>
      <p:pic>
        <p:nvPicPr>
          <p:cNvPr id="1072" name="图片 1071">
            <a:extLst>
              <a:ext uri="{FF2B5EF4-FFF2-40B4-BE49-F238E27FC236}">
                <a16:creationId xmlns:a16="http://schemas.microsoft.com/office/drawing/2014/main" id="{E6EEDE43-742A-5BE4-9B8E-6DF7E568A9A2}"/>
              </a:ext>
            </a:extLst>
          </p:cNvPr>
          <p:cNvPicPr>
            <a:picLocks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996" y="5163995"/>
            <a:ext cx="720000" cy="720000"/>
          </a:xfrm>
          <a:prstGeom prst="rect">
            <a:avLst/>
          </a:prstGeom>
        </p:spPr>
      </p:pic>
      <p:pic>
        <p:nvPicPr>
          <p:cNvPr id="1080" name="图片 1079">
            <a:extLst>
              <a:ext uri="{FF2B5EF4-FFF2-40B4-BE49-F238E27FC236}">
                <a16:creationId xmlns:a16="http://schemas.microsoft.com/office/drawing/2014/main" id="{12421567-305A-71C4-6884-A04D7DA957F7}"/>
              </a:ext>
            </a:extLst>
          </p:cNvPr>
          <p:cNvPicPr>
            <a:picLocks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20" y="4462968"/>
            <a:ext cx="720000" cy="720000"/>
          </a:xfrm>
          <a:prstGeom prst="rect">
            <a:avLst/>
          </a:prstGeom>
        </p:spPr>
      </p:pic>
      <p:pic>
        <p:nvPicPr>
          <p:cNvPr id="1083" name="图片 1082">
            <a:extLst>
              <a:ext uri="{FF2B5EF4-FFF2-40B4-BE49-F238E27FC236}">
                <a16:creationId xmlns:a16="http://schemas.microsoft.com/office/drawing/2014/main" id="{7537B1A9-5EAD-C379-723F-3621152A0438}"/>
              </a:ext>
            </a:extLst>
          </p:cNvPr>
          <p:cNvPicPr>
            <a:picLocks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06" y="4462968"/>
            <a:ext cx="720000" cy="720000"/>
          </a:xfrm>
          <a:prstGeom prst="rect">
            <a:avLst/>
          </a:prstGeom>
        </p:spPr>
      </p:pic>
      <p:pic>
        <p:nvPicPr>
          <p:cNvPr id="1086" name="图片 1085">
            <a:extLst>
              <a:ext uri="{FF2B5EF4-FFF2-40B4-BE49-F238E27FC236}">
                <a16:creationId xmlns:a16="http://schemas.microsoft.com/office/drawing/2014/main" id="{C1E7E3A6-2415-7CDE-5913-337DBDCDDD1A}"/>
              </a:ext>
            </a:extLst>
          </p:cNvPr>
          <p:cNvPicPr>
            <a:picLocks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20" y="5193491"/>
            <a:ext cx="720000" cy="720000"/>
          </a:xfrm>
          <a:prstGeom prst="rect">
            <a:avLst/>
          </a:prstGeom>
        </p:spPr>
      </p:pic>
      <p:pic>
        <p:nvPicPr>
          <p:cNvPr id="1089" name="图片 1088">
            <a:extLst>
              <a:ext uri="{FF2B5EF4-FFF2-40B4-BE49-F238E27FC236}">
                <a16:creationId xmlns:a16="http://schemas.microsoft.com/office/drawing/2014/main" id="{33930CA4-785A-355F-5511-34F835550B55}"/>
              </a:ext>
            </a:extLst>
          </p:cNvPr>
          <p:cNvPicPr>
            <a:picLocks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44" y="5188826"/>
            <a:ext cx="720000" cy="720000"/>
          </a:xfrm>
          <a:prstGeom prst="rect">
            <a:avLst/>
          </a:prstGeom>
        </p:spPr>
      </p:pic>
      <p:pic>
        <p:nvPicPr>
          <p:cNvPr id="1092" name="图片 1091">
            <a:extLst>
              <a:ext uri="{FF2B5EF4-FFF2-40B4-BE49-F238E27FC236}">
                <a16:creationId xmlns:a16="http://schemas.microsoft.com/office/drawing/2014/main" id="{D978DA2D-01CC-8791-F50E-44BD97C5AAB6}"/>
              </a:ext>
            </a:extLst>
          </p:cNvPr>
          <p:cNvPicPr>
            <a:picLocks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04" y="4441452"/>
            <a:ext cx="720000" cy="720000"/>
          </a:xfrm>
          <a:prstGeom prst="rect">
            <a:avLst/>
          </a:prstGeom>
        </p:spPr>
      </p:pic>
      <p:pic>
        <p:nvPicPr>
          <p:cNvPr id="1095" name="图片 1094">
            <a:extLst>
              <a:ext uri="{FF2B5EF4-FFF2-40B4-BE49-F238E27FC236}">
                <a16:creationId xmlns:a16="http://schemas.microsoft.com/office/drawing/2014/main" id="{84A19871-A802-C1FF-E9E7-3BD5703D3953}"/>
              </a:ext>
            </a:extLst>
          </p:cNvPr>
          <p:cNvPicPr>
            <a:picLocks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837" y="4437871"/>
            <a:ext cx="720000" cy="720000"/>
          </a:xfrm>
          <a:prstGeom prst="rect">
            <a:avLst/>
          </a:prstGeom>
        </p:spPr>
      </p:pic>
      <p:pic>
        <p:nvPicPr>
          <p:cNvPr id="1098" name="图片 1097">
            <a:extLst>
              <a:ext uri="{FF2B5EF4-FFF2-40B4-BE49-F238E27FC236}">
                <a16:creationId xmlns:a16="http://schemas.microsoft.com/office/drawing/2014/main" id="{869CAC96-240E-31CC-A973-05633093F2B2}"/>
              </a:ext>
            </a:extLst>
          </p:cNvPr>
          <p:cNvPicPr>
            <a:picLocks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59" y="5172094"/>
            <a:ext cx="720000" cy="720000"/>
          </a:xfrm>
          <a:prstGeom prst="rect">
            <a:avLst/>
          </a:prstGeom>
        </p:spPr>
      </p:pic>
      <p:pic>
        <p:nvPicPr>
          <p:cNvPr id="1101" name="图片 1100">
            <a:extLst>
              <a:ext uri="{FF2B5EF4-FFF2-40B4-BE49-F238E27FC236}">
                <a16:creationId xmlns:a16="http://schemas.microsoft.com/office/drawing/2014/main" id="{AEF7816F-CB98-5877-4F50-0A15627318F1}"/>
              </a:ext>
            </a:extLst>
          </p:cNvPr>
          <p:cNvPicPr>
            <a:picLocks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44" y="5170029"/>
            <a:ext cx="720000" cy="720000"/>
          </a:xfrm>
          <a:prstGeom prst="rect">
            <a:avLst/>
          </a:prstGeom>
        </p:spPr>
      </p:pic>
      <p:pic>
        <p:nvPicPr>
          <p:cNvPr id="1102" name="图片 1101">
            <a:extLst>
              <a:ext uri="{FF2B5EF4-FFF2-40B4-BE49-F238E27FC236}">
                <a16:creationId xmlns:a16="http://schemas.microsoft.com/office/drawing/2014/main" id="{83DC271B-4139-B7CA-C1C5-E1B7872AD4F1}"/>
              </a:ext>
            </a:extLst>
          </p:cNvPr>
          <p:cNvPicPr>
            <a:picLocks/>
          </p:cNvPicPr>
          <p:nvPr/>
        </p:nvPicPr>
        <p:blipFill rotWithShape="1"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4"/>
          <a:stretch/>
        </p:blipFill>
        <p:spPr bwMode="auto">
          <a:xfrm>
            <a:off x="7502320" y="4444540"/>
            <a:ext cx="720000" cy="719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03" name="图片 1102">
            <a:extLst>
              <a:ext uri="{FF2B5EF4-FFF2-40B4-BE49-F238E27FC236}">
                <a16:creationId xmlns:a16="http://schemas.microsoft.com/office/drawing/2014/main" id="{56023B13-A944-5BC0-CA2E-C79603615ECD}"/>
              </a:ext>
            </a:extLst>
          </p:cNvPr>
          <p:cNvPicPr>
            <a:picLocks/>
          </p:cNvPicPr>
          <p:nvPr/>
        </p:nvPicPr>
        <p:blipFill rotWithShape="1"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/>
          <a:stretch/>
        </p:blipFill>
        <p:spPr bwMode="auto">
          <a:xfrm>
            <a:off x="8231468" y="4440944"/>
            <a:ext cx="720000" cy="719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04" name="图片 1103">
            <a:extLst>
              <a:ext uri="{FF2B5EF4-FFF2-40B4-BE49-F238E27FC236}">
                <a16:creationId xmlns:a16="http://schemas.microsoft.com/office/drawing/2014/main" id="{423B3005-7678-B07D-2D4D-1EF10D1DCE63}"/>
              </a:ext>
            </a:extLst>
          </p:cNvPr>
          <p:cNvPicPr>
            <a:picLocks/>
          </p:cNvPicPr>
          <p:nvPr/>
        </p:nvPicPr>
        <p:blipFill rotWithShape="1"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1"/>
          <a:stretch/>
        </p:blipFill>
        <p:spPr bwMode="auto">
          <a:xfrm>
            <a:off x="7498423" y="5171087"/>
            <a:ext cx="720000" cy="719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05" name="图片 1104">
            <a:extLst>
              <a:ext uri="{FF2B5EF4-FFF2-40B4-BE49-F238E27FC236}">
                <a16:creationId xmlns:a16="http://schemas.microsoft.com/office/drawing/2014/main" id="{5D29924A-FE0E-3DE6-A920-51BA6BD71D8D}"/>
              </a:ext>
            </a:extLst>
          </p:cNvPr>
          <p:cNvPicPr>
            <a:picLocks/>
          </p:cNvPicPr>
          <p:nvPr/>
        </p:nvPicPr>
        <p:blipFill rotWithShape="1">
          <a:blip r:embed="rId6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4" b="1"/>
          <a:stretch/>
        </p:blipFill>
        <p:spPr bwMode="auto">
          <a:xfrm>
            <a:off x="8232152" y="5171087"/>
            <a:ext cx="720000" cy="719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859042-ADF6-3253-54A1-AA7A5D0B7758}"/>
              </a:ext>
            </a:extLst>
          </p:cNvPr>
          <p:cNvSpPr txBox="1"/>
          <p:nvPr/>
        </p:nvSpPr>
        <p:spPr>
          <a:xfrm>
            <a:off x="2805518" y="589342"/>
            <a:ext cx="155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93B3B9-4A12-96E8-E5AB-32EF308C1463}"/>
              </a:ext>
            </a:extLst>
          </p:cNvPr>
          <p:cNvPicPr>
            <a:picLocks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94" y="4453443"/>
            <a:ext cx="720000" cy="72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4EC6CE-F3E8-4033-3D16-F47DBAC30E1B}"/>
              </a:ext>
            </a:extLst>
          </p:cNvPr>
          <p:cNvPicPr>
            <a:picLocks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12" y="4448780"/>
            <a:ext cx="720000" cy="720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669CF2-0647-C433-D111-7DF44B816645}"/>
              </a:ext>
            </a:extLst>
          </p:cNvPr>
          <p:cNvPicPr>
            <a:picLocks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09" y="5178305"/>
            <a:ext cx="720000" cy="720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602C0E1-5F67-FB4D-C647-8D8EC5BFF3D2}"/>
              </a:ext>
            </a:extLst>
          </p:cNvPr>
          <p:cNvPicPr>
            <a:picLocks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22" y="5178305"/>
            <a:ext cx="720000" cy="72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A04AC62-C980-F412-1568-8211D6AD8CD8}"/>
              </a:ext>
            </a:extLst>
          </p:cNvPr>
          <p:cNvPicPr>
            <a:picLocks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58" y="2851649"/>
            <a:ext cx="720000" cy="72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54A6792-288B-DAB3-E113-DB6AC0DE30A9}"/>
              </a:ext>
            </a:extLst>
          </p:cNvPr>
          <p:cNvPicPr>
            <a:picLocks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93" y="2851648"/>
            <a:ext cx="720000" cy="7200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F61B85D-9B28-0568-6514-67540D4C2057}"/>
              </a:ext>
            </a:extLst>
          </p:cNvPr>
          <p:cNvPicPr>
            <a:picLocks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98" y="3583539"/>
            <a:ext cx="720000" cy="720000"/>
          </a:xfrm>
          <a:prstGeom prst="rect">
            <a:avLst/>
          </a:prstGeom>
        </p:spPr>
      </p:pic>
      <p:pic>
        <p:nvPicPr>
          <p:cNvPr id="1027" name="图片 1026">
            <a:extLst>
              <a:ext uri="{FF2B5EF4-FFF2-40B4-BE49-F238E27FC236}">
                <a16:creationId xmlns:a16="http://schemas.microsoft.com/office/drawing/2014/main" id="{DFEA606C-6C63-3F1F-F159-0BBE216E6857}"/>
              </a:ext>
            </a:extLst>
          </p:cNvPr>
          <p:cNvPicPr>
            <a:picLocks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63" y="3584947"/>
            <a:ext cx="720000" cy="7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4940A1-73CD-428E-E457-EC97A62EFCEB}"/>
              </a:ext>
            </a:extLst>
          </p:cNvPr>
          <p:cNvPicPr>
            <a:picLocks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88" y="1102507"/>
            <a:ext cx="720000" cy="72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937DEEB-3D72-DAD2-66D6-92BB1F433AE6}"/>
              </a:ext>
            </a:extLst>
          </p:cNvPr>
          <p:cNvPicPr>
            <a:picLocks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31" y="1104096"/>
            <a:ext cx="720000" cy="72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C341E7F9-E084-B4B3-845C-F011E334C1FD}"/>
              </a:ext>
            </a:extLst>
          </p:cNvPr>
          <p:cNvPicPr>
            <a:picLocks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59" y="1832175"/>
            <a:ext cx="720000" cy="72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F996B6F7-CCD7-2E81-0865-5586CA4ADE7F}"/>
              </a:ext>
            </a:extLst>
          </p:cNvPr>
          <p:cNvPicPr>
            <a:picLocks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86" y="1834449"/>
            <a:ext cx="720000" cy="720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B53732C-5B03-FC0D-FBCC-6AD2BAD4F57A}"/>
              </a:ext>
            </a:extLst>
          </p:cNvPr>
          <p:cNvPicPr>
            <a:picLocks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97" y="1099802"/>
            <a:ext cx="720000" cy="720000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14045C78-BB9D-B5B0-40A1-4EE1B6CBEDBA}"/>
              </a:ext>
            </a:extLst>
          </p:cNvPr>
          <p:cNvPicPr>
            <a:picLocks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303" y="1099049"/>
            <a:ext cx="720000" cy="720000"/>
          </a:xfrm>
          <a:prstGeom prst="rect">
            <a:avLst/>
          </a:prstGeom>
        </p:spPr>
      </p:pic>
      <p:pic>
        <p:nvPicPr>
          <p:cNvPr id="1034" name="图片 1033">
            <a:extLst>
              <a:ext uri="{FF2B5EF4-FFF2-40B4-BE49-F238E27FC236}">
                <a16:creationId xmlns:a16="http://schemas.microsoft.com/office/drawing/2014/main" id="{CA0E106B-7DB7-9FA0-56F9-5232357AF570}"/>
              </a:ext>
            </a:extLst>
          </p:cNvPr>
          <p:cNvPicPr>
            <a:picLocks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99" y="1827584"/>
            <a:ext cx="720000" cy="720000"/>
          </a:xfrm>
          <a:prstGeom prst="rect">
            <a:avLst/>
          </a:prstGeom>
        </p:spPr>
      </p:pic>
      <p:pic>
        <p:nvPicPr>
          <p:cNvPr id="1039" name="图片 1038">
            <a:extLst>
              <a:ext uri="{FF2B5EF4-FFF2-40B4-BE49-F238E27FC236}">
                <a16:creationId xmlns:a16="http://schemas.microsoft.com/office/drawing/2014/main" id="{CC51B1CF-8909-363E-0BC0-45DA5A0B2870}"/>
              </a:ext>
            </a:extLst>
          </p:cNvPr>
          <p:cNvPicPr>
            <a:picLocks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82" y="18265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1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10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洋杰 徐</dc:creator>
  <cp:lastModifiedBy>洋杰 徐</cp:lastModifiedBy>
  <cp:revision>44</cp:revision>
  <dcterms:created xsi:type="dcterms:W3CDTF">2023-10-23T08:02:54Z</dcterms:created>
  <dcterms:modified xsi:type="dcterms:W3CDTF">2024-01-05T02:43:06Z</dcterms:modified>
</cp:coreProperties>
</file>